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notesSlides/notesSlide7.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8.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notesSlides/notesSlide9.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0.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1.xml" ContentType="application/vnd.openxmlformats-officedocument.presentationml.notesSlide+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notesSlides/notesSlide12.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13.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notesSlides/notesSlide14.xml" ContentType="application/vnd.openxmlformats-officedocument.presentationml.notesSlide+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notesSlides/notesSlide15.xml" ContentType="application/vnd.openxmlformats-officedocument.presentationml.notesSlide+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notesSlides/notesSlide16.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notesSlides/notesSlide17.xml" ContentType="application/vnd.openxmlformats-officedocument.presentationml.notesSlide+xml"/>
  <Override PartName="/ppt/ink/ink62.xml" ContentType="application/inkml+xml"/>
  <Override PartName="/ppt/notesSlides/notesSlide18.xml" ContentType="application/vnd.openxmlformats-officedocument.presentationml.notesSlide+xml"/>
  <Override PartName="/ppt/ink/ink63.xml" ContentType="application/inkml+xml"/>
  <Override PartName="/ppt/ink/ink64.xml" ContentType="application/inkml+xml"/>
  <Override PartName="/ppt/notesSlides/notesSlide19.xml" ContentType="application/vnd.openxmlformats-officedocument.presentationml.notesSlide+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5"/>
  </p:notesMasterIdLst>
  <p:handoutMasterIdLst>
    <p:handoutMasterId r:id="rId56"/>
  </p:handoutMasterIdLst>
  <p:sldIdLst>
    <p:sldId id="404" r:id="rId5"/>
    <p:sldId id="495" r:id="rId6"/>
    <p:sldId id="496" r:id="rId7"/>
    <p:sldId id="493" r:id="rId8"/>
    <p:sldId id="464" r:id="rId9"/>
    <p:sldId id="448" r:id="rId10"/>
    <p:sldId id="443" r:id="rId11"/>
    <p:sldId id="447" r:id="rId12"/>
    <p:sldId id="459" r:id="rId13"/>
    <p:sldId id="498" r:id="rId14"/>
    <p:sldId id="500" r:id="rId15"/>
    <p:sldId id="501" r:id="rId16"/>
    <p:sldId id="502" r:id="rId17"/>
    <p:sldId id="506" r:id="rId18"/>
    <p:sldId id="507" r:id="rId19"/>
    <p:sldId id="508" r:id="rId20"/>
    <p:sldId id="509" r:id="rId21"/>
    <p:sldId id="510" r:id="rId22"/>
    <p:sldId id="511" r:id="rId23"/>
    <p:sldId id="512" r:id="rId24"/>
    <p:sldId id="513" r:id="rId25"/>
    <p:sldId id="480" r:id="rId26"/>
    <p:sldId id="488" r:id="rId27"/>
    <p:sldId id="450" r:id="rId28"/>
    <p:sldId id="460" r:id="rId29"/>
    <p:sldId id="490" r:id="rId30"/>
    <p:sldId id="489" r:id="rId31"/>
    <p:sldId id="492" r:id="rId32"/>
    <p:sldId id="455" r:id="rId33"/>
    <p:sldId id="499" r:id="rId34"/>
    <p:sldId id="481" r:id="rId35"/>
    <p:sldId id="466" r:id="rId36"/>
    <p:sldId id="482" r:id="rId37"/>
    <p:sldId id="465" r:id="rId38"/>
    <p:sldId id="451" r:id="rId39"/>
    <p:sldId id="454" r:id="rId40"/>
    <p:sldId id="453" r:id="rId41"/>
    <p:sldId id="462" r:id="rId42"/>
    <p:sldId id="457" r:id="rId43"/>
    <p:sldId id="456" r:id="rId44"/>
    <p:sldId id="458" r:id="rId45"/>
    <p:sldId id="452" r:id="rId46"/>
    <p:sldId id="474" r:id="rId47"/>
    <p:sldId id="477" r:id="rId48"/>
    <p:sldId id="484" r:id="rId49"/>
    <p:sldId id="487" r:id="rId50"/>
    <p:sldId id="486" r:id="rId51"/>
    <p:sldId id="497" r:id="rId52"/>
    <p:sldId id="483" r:id="rId53"/>
    <p:sldId id="358" r:id="rId54"/>
  </p:sldIdLst>
  <p:sldSz cx="9144000" cy="5143500" type="screen16x9"/>
  <p:notesSz cx="6858000" cy="22193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orient="horz" pos="1644" userDrawn="1">
          <p15:clr>
            <a:srgbClr val="A4A3A4"/>
          </p15:clr>
        </p15:guide>
        <p15:guide id="11" pos="5352" userDrawn="1">
          <p15:clr>
            <a:srgbClr val="A4A3A4"/>
          </p15:clr>
        </p15:guide>
        <p15:guide id="12" orient="horz" pos="28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91DA"/>
    <a:srgbClr val="333333"/>
    <a:srgbClr val="464E7E"/>
    <a:srgbClr val="FF3399"/>
    <a:srgbClr val="FF0066"/>
    <a:srgbClr val="00C4D9"/>
    <a:srgbClr val="BFE3F6"/>
    <a:srgbClr val="4D4E53"/>
    <a:srgbClr val="464C5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2A3277-50E2-4224-9604-14790F17E704}" v="395" dt="2019-05-03T12:14:55.315"/>
    <p1510:client id="{CBDBED86-0624-4F14-A0C8-0F62FDD76AD1}" v="6338" dt="2019-05-03T04:47:58.518"/>
    <p1510:client id="{86DC8B61-A44A-3A89-C9C4-DEA27CD5E378}" v="41" dt="2019-11-07T19:36:10.048"/>
    <p1510:client id="{B6932394-A43C-4F1D-AC47-10EFABE543FF}" v="1745" dt="2019-05-03T14:27:37.902"/>
    <p1510:client id="{F5653493-A2BB-752B-FC50-21E92991FE05}" v="4" dt="2019-05-03T13:13:00.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23" autoAdjust="0"/>
  </p:normalViewPr>
  <p:slideViewPr>
    <p:cSldViewPr snapToGrid="0">
      <p:cViewPr>
        <p:scale>
          <a:sx n="66" d="100"/>
          <a:sy n="66" d="100"/>
        </p:scale>
        <p:origin x="1280" y="196"/>
      </p:cViewPr>
      <p:guideLst>
        <p:guide orient="horz" pos="1644"/>
        <p:guide pos="5352"/>
        <p:guide orient="horz" pos="284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ng, Matthew" userId="c847a62a-d42b-477a-82b9-dfab6428f510" providerId="ADAL" clId="{E7AB59DB-4088-46C1-ADE0-AD72FA0D5098}"/>
    <pc:docChg chg="undo custSel addSld delSld modSld sldOrd">
      <pc:chgData name="Ring, Matthew" userId="c847a62a-d42b-477a-82b9-dfab6428f510" providerId="ADAL" clId="{E7AB59DB-4088-46C1-ADE0-AD72FA0D5098}" dt="2019-05-01T20:44:49.051" v="1122"/>
      <pc:docMkLst>
        <pc:docMk/>
      </pc:docMkLst>
      <pc:sldChg chg="ord">
        <pc:chgData name="Ring, Matthew" userId="c847a62a-d42b-477a-82b9-dfab6428f510" providerId="ADAL" clId="{E7AB59DB-4088-46C1-ADE0-AD72FA0D5098}" dt="2019-05-01T17:54:23.779" v="83"/>
        <pc:sldMkLst>
          <pc:docMk/>
          <pc:sldMk cId="3674549027" sldId="441"/>
        </pc:sldMkLst>
      </pc:sldChg>
      <pc:sldChg chg="ord">
        <pc:chgData name="Ring, Matthew" userId="c847a62a-d42b-477a-82b9-dfab6428f510" providerId="ADAL" clId="{E7AB59DB-4088-46C1-ADE0-AD72FA0D5098}" dt="2019-05-01T17:55:08.825" v="86"/>
        <pc:sldMkLst>
          <pc:docMk/>
          <pc:sldMk cId="2617109775" sldId="442"/>
        </pc:sldMkLst>
      </pc:sldChg>
      <pc:sldChg chg="ord">
        <pc:chgData name="Ring, Matthew" userId="c847a62a-d42b-477a-82b9-dfab6428f510" providerId="ADAL" clId="{E7AB59DB-4088-46C1-ADE0-AD72FA0D5098}" dt="2019-05-01T17:54:46.354" v="85"/>
        <pc:sldMkLst>
          <pc:docMk/>
          <pc:sldMk cId="3723559619" sldId="444"/>
        </pc:sldMkLst>
      </pc:sldChg>
      <pc:sldChg chg="addSp delSp modSp modTransition modAnim modNotesTx">
        <pc:chgData name="Ring, Matthew" userId="c847a62a-d42b-477a-82b9-dfab6428f510" providerId="ADAL" clId="{E7AB59DB-4088-46C1-ADE0-AD72FA0D5098}" dt="2019-05-01T20:20:32.447" v="580"/>
        <pc:sldMkLst>
          <pc:docMk/>
          <pc:sldMk cId="24233684" sldId="447"/>
        </pc:sldMkLst>
        <pc:spChg chg="mod">
          <ac:chgData name="Ring, Matthew" userId="c847a62a-d42b-477a-82b9-dfab6428f510" providerId="ADAL" clId="{E7AB59DB-4088-46C1-ADE0-AD72FA0D5098}" dt="2019-05-01T20:17:33.162" v="514" actId="1076"/>
          <ac:spMkLst>
            <pc:docMk/>
            <pc:sldMk cId="24233684" sldId="447"/>
            <ac:spMk id="15" creationId="{A209132A-1E6C-4758-A801-C7C08846F7CE}"/>
          </ac:spMkLst>
        </pc:spChg>
        <pc:spChg chg="del">
          <ac:chgData name="Ring, Matthew" userId="c847a62a-d42b-477a-82b9-dfab6428f510" providerId="ADAL" clId="{E7AB59DB-4088-46C1-ADE0-AD72FA0D5098}" dt="2019-05-01T20:12:58.953" v="432" actId="478"/>
          <ac:spMkLst>
            <pc:docMk/>
            <pc:sldMk cId="24233684" sldId="447"/>
            <ac:spMk id="16" creationId="{A4A2CC00-A672-4339-945E-0AE8B5758997}"/>
          </ac:spMkLst>
        </pc:spChg>
        <pc:spChg chg="add mod">
          <ac:chgData name="Ring, Matthew" userId="c847a62a-d42b-477a-82b9-dfab6428f510" providerId="ADAL" clId="{E7AB59DB-4088-46C1-ADE0-AD72FA0D5098}" dt="2019-05-01T20:18:36.897" v="538" actId="1035"/>
          <ac:spMkLst>
            <pc:docMk/>
            <pc:sldMk cId="24233684" sldId="447"/>
            <ac:spMk id="17" creationId="{79E2127A-4274-4147-B677-E7981549D110}"/>
          </ac:spMkLst>
        </pc:spChg>
        <pc:spChg chg="mod">
          <ac:chgData name="Ring, Matthew" userId="c847a62a-d42b-477a-82b9-dfab6428f510" providerId="ADAL" clId="{E7AB59DB-4088-46C1-ADE0-AD72FA0D5098}" dt="2019-05-01T20:14:38.695" v="469" actId="164"/>
          <ac:spMkLst>
            <pc:docMk/>
            <pc:sldMk cId="24233684" sldId="447"/>
            <ac:spMk id="18" creationId="{9DF515DD-970B-4559-B916-2BD8EF4415DB}"/>
          </ac:spMkLst>
        </pc:spChg>
        <pc:spChg chg="mod">
          <ac:chgData name="Ring, Matthew" userId="c847a62a-d42b-477a-82b9-dfab6428f510" providerId="ADAL" clId="{E7AB59DB-4088-46C1-ADE0-AD72FA0D5098}" dt="2019-05-01T20:14:38.695" v="469" actId="164"/>
          <ac:spMkLst>
            <pc:docMk/>
            <pc:sldMk cId="24233684" sldId="447"/>
            <ac:spMk id="19" creationId="{2DA065ED-BA97-4211-ADD8-958E070A62AF}"/>
          </ac:spMkLst>
        </pc:spChg>
        <pc:grpChg chg="add mod">
          <ac:chgData name="Ring, Matthew" userId="c847a62a-d42b-477a-82b9-dfab6428f510" providerId="ADAL" clId="{E7AB59DB-4088-46C1-ADE0-AD72FA0D5098}" dt="2019-05-01T20:14:40.861" v="470" actId="1076"/>
          <ac:grpSpMkLst>
            <pc:docMk/>
            <pc:sldMk cId="24233684" sldId="447"/>
            <ac:grpSpMk id="47" creationId="{B1F0DF77-8670-4C58-AE65-F1DF5476355F}"/>
          </ac:grpSpMkLst>
        </pc:grpChg>
        <pc:inkChg chg="add del">
          <ac:chgData name="Ring, Matthew" userId="c847a62a-d42b-477a-82b9-dfab6428f510" providerId="ADAL" clId="{E7AB59DB-4088-46C1-ADE0-AD72FA0D5098}" dt="2019-05-01T20:13:47.882" v="442"/>
          <ac:inkMkLst>
            <pc:docMk/>
            <pc:sldMk cId="24233684" sldId="447"/>
            <ac:inkMk id="2" creationId="{0288A36E-CB91-4FD2-9397-5B178BC26B6F}"/>
          </ac:inkMkLst>
        </pc:inkChg>
        <pc:inkChg chg="add del">
          <ac:chgData name="Ring, Matthew" userId="c847a62a-d42b-477a-82b9-dfab6428f510" providerId="ADAL" clId="{E7AB59DB-4088-46C1-ADE0-AD72FA0D5098}" dt="2019-05-01T20:13:40.933" v="439"/>
          <ac:inkMkLst>
            <pc:docMk/>
            <pc:sldMk cId="24233684" sldId="447"/>
            <ac:inkMk id="3" creationId="{AC7945DF-ED9C-43DB-98D7-901C8F6985BA}"/>
          </ac:inkMkLst>
        </pc:inkChg>
        <pc:inkChg chg="add del">
          <ac:chgData name="Ring, Matthew" userId="c847a62a-d42b-477a-82b9-dfab6428f510" providerId="ADAL" clId="{E7AB59DB-4088-46C1-ADE0-AD72FA0D5098}" dt="2019-05-01T20:13:40.933" v="439"/>
          <ac:inkMkLst>
            <pc:docMk/>
            <pc:sldMk cId="24233684" sldId="447"/>
            <ac:inkMk id="4" creationId="{556B5E98-A3F9-4106-8117-3F0644EDDEC6}"/>
          </ac:inkMkLst>
        </pc:inkChg>
        <pc:inkChg chg="add del">
          <ac:chgData name="Ring, Matthew" userId="c847a62a-d42b-477a-82b9-dfab6428f510" providerId="ADAL" clId="{E7AB59DB-4088-46C1-ADE0-AD72FA0D5098}" dt="2019-05-01T20:13:40.933" v="439"/>
          <ac:inkMkLst>
            <pc:docMk/>
            <pc:sldMk cId="24233684" sldId="447"/>
            <ac:inkMk id="5" creationId="{20D9369C-48CB-4EAE-989F-0A52B71F381D}"/>
          </ac:inkMkLst>
        </pc:inkChg>
        <pc:inkChg chg="add del">
          <ac:chgData name="Ring, Matthew" userId="c847a62a-d42b-477a-82b9-dfab6428f510" providerId="ADAL" clId="{E7AB59DB-4088-46C1-ADE0-AD72FA0D5098}" dt="2019-05-01T20:13:41.986" v="441"/>
          <ac:inkMkLst>
            <pc:docMk/>
            <pc:sldMk cId="24233684" sldId="447"/>
            <ac:inkMk id="6" creationId="{1E93EEB6-3A4A-474A-A1AF-0A8EB1038ADB}"/>
          </ac:inkMkLst>
        </pc:inkChg>
        <pc:inkChg chg="add del">
          <ac:chgData name="Ring, Matthew" userId="c847a62a-d42b-477a-82b9-dfab6428f510" providerId="ADAL" clId="{E7AB59DB-4088-46C1-ADE0-AD72FA0D5098}" dt="2019-05-01T20:13:41.986" v="441"/>
          <ac:inkMkLst>
            <pc:docMk/>
            <pc:sldMk cId="24233684" sldId="447"/>
            <ac:inkMk id="7" creationId="{5BD6DB32-080C-4A82-8A5A-29BB59D9504F}"/>
          </ac:inkMkLst>
        </pc:inkChg>
        <pc:inkChg chg="add del">
          <ac:chgData name="Ring, Matthew" userId="c847a62a-d42b-477a-82b9-dfab6428f510" providerId="ADAL" clId="{E7AB59DB-4088-46C1-ADE0-AD72FA0D5098}" dt="2019-05-01T20:13:47.882" v="443"/>
          <ac:inkMkLst>
            <pc:docMk/>
            <pc:sldMk cId="24233684" sldId="447"/>
            <ac:inkMk id="8" creationId="{F05B2CA0-71B2-4F0F-8B5D-C4B21B7A3F4A}"/>
          </ac:inkMkLst>
        </pc:inkChg>
        <pc:inkChg chg="add del">
          <ac:chgData name="Ring, Matthew" userId="c847a62a-d42b-477a-82b9-dfab6428f510" providerId="ADAL" clId="{E7AB59DB-4088-46C1-ADE0-AD72FA0D5098}" dt="2019-05-01T20:13:52.259" v="446"/>
          <ac:inkMkLst>
            <pc:docMk/>
            <pc:sldMk cId="24233684" sldId="447"/>
            <ac:inkMk id="9" creationId="{D0944F42-F69F-4078-8711-7FFC9B314F55}"/>
          </ac:inkMkLst>
        </pc:inkChg>
        <pc:inkChg chg="add del">
          <ac:chgData name="Ring, Matthew" userId="c847a62a-d42b-477a-82b9-dfab6428f510" providerId="ADAL" clId="{E7AB59DB-4088-46C1-ADE0-AD72FA0D5098}" dt="2019-05-01T20:13:52.259" v="446"/>
          <ac:inkMkLst>
            <pc:docMk/>
            <pc:sldMk cId="24233684" sldId="447"/>
            <ac:inkMk id="10" creationId="{0C02843B-104E-49CB-B691-8E4B6067D681}"/>
          </ac:inkMkLst>
        </pc:inkChg>
        <pc:inkChg chg="add del">
          <ac:chgData name="Ring, Matthew" userId="c847a62a-d42b-477a-82b9-dfab6428f510" providerId="ADAL" clId="{E7AB59DB-4088-46C1-ADE0-AD72FA0D5098}" dt="2019-05-01T20:13:54.980" v="450"/>
          <ac:inkMkLst>
            <pc:docMk/>
            <pc:sldMk cId="24233684" sldId="447"/>
            <ac:inkMk id="11" creationId="{D96A76AF-363B-4134-894C-65FB3ACA4730}"/>
          </ac:inkMkLst>
        </pc:inkChg>
        <pc:inkChg chg="add del">
          <ac:chgData name="Ring, Matthew" userId="c847a62a-d42b-477a-82b9-dfab6428f510" providerId="ADAL" clId="{E7AB59DB-4088-46C1-ADE0-AD72FA0D5098}" dt="2019-05-01T20:13:54.980" v="450"/>
          <ac:inkMkLst>
            <pc:docMk/>
            <pc:sldMk cId="24233684" sldId="447"/>
            <ac:inkMk id="12" creationId="{C331F6DC-CD02-4D87-91A1-0AB67722166B}"/>
          </ac:inkMkLst>
        </pc:inkChg>
        <pc:inkChg chg="add del">
          <ac:chgData name="Ring, Matthew" userId="c847a62a-d42b-477a-82b9-dfab6428f510" providerId="ADAL" clId="{E7AB59DB-4088-46C1-ADE0-AD72FA0D5098}" dt="2019-05-01T20:13:54.980" v="450"/>
          <ac:inkMkLst>
            <pc:docMk/>
            <pc:sldMk cId="24233684" sldId="447"/>
            <ac:inkMk id="14" creationId="{9660916F-DA5D-4CE1-B69B-261F6CD4F5D2}"/>
          </ac:inkMkLst>
        </pc:inkChg>
        <pc:inkChg chg="add del">
          <ac:chgData name="Ring, Matthew" userId="c847a62a-d42b-477a-82b9-dfab6428f510" providerId="ADAL" clId="{E7AB59DB-4088-46C1-ADE0-AD72FA0D5098}" dt="2019-05-01T20:13:54.980" v="450"/>
          <ac:inkMkLst>
            <pc:docMk/>
            <pc:sldMk cId="24233684" sldId="447"/>
            <ac:inkMk id="20" creationId="{39E91F19-9AE2-47F8-951A-59BD943E150C}"/>
          </ac:inkMkLst>
        </pc:inkChg>
        <pc:inkChg chg="add del">
          <ac:chgData name="Ring, Matthew" userId="c847a62a-d42b-477a-82b9-dfab6428f510" providerId="ADAL" clId="{E7AB59DB-4088-46C1-ADE0-AD72FA0D5098}" dt="2019-05-01T20:13:56.351" v="452"/>
          <ac:inkMkLst>
            <pc:docMk/>
            <pc:sldMk cId="24233684" sldId="447"/>
            <ac:inkMk id="22" creationId="{D40BF513-FE5C-44E8-9519-F7E4E3D039EE}"/>
          </ac:inkMkLst>
        </pc:inkChg>
        <pc:inkChg chg="add del">
          <ac:chgData name="Ring, Matthew" userId="c847a62a-d42b-477a-82b9-dfab6428f510" providerId="ADAL" clId="{E7AB59DB-4088-46C1-ADE0-AD72FA0D5098}" dt="2019-05-01T20:13:56.351" v="452"/>
          <ac:inkMkLst>
            <pc:docMk/>
            <pc:sldMk cId="24233684" sldId="447"/>
            <ac:inkMk id="24" creationId="{CDB6D903-B496-4876-88BA-3F78F152A908}"/>
          </ac:inkMkLst>
        </pc:inkChg>
        <pc:inkChg chg="add del">
          <ac:chgData name="Ring, Matthew" userId="c847a62a-d42b-477a-82b9-dfab6428f510" providerId="ADAL" clId="{E7AB59DB-4088-46C1-ADE0-AD72FA0D5098}" dt="2019-05-01T20:14:01.723" v="453"/>
          <ac:inkMkLst>
            <pc:docMk/>
            <pc:sldMk cId="24233684" sldId="447"/>
            <ac:inkMk id="25" creationId="{B8326AFC-FB5D-4043-945A-4B647844687B}"/>
          </ac:inkMkLst>
        </pc:inkChg>
        <pc:inkChg chg="add del">
          <ac:chgData name="Ring, Matthew" userId="c847a62a-d42b-477a-82b9-dfab6428f510" providerId="ADAL" clId="{E7AB59DB-4088-46C1-ADE0-AD72FA0D5098}" dt="2019-05-01T20:14:06.485" v="456"/>
          <ac:inkMkLst>
            <pc:docMk/>
            <pc:sldMk cId="24233684" sldId="447"/>
            <ac:inkMk id="26" creationId="{953AC810-09FB-4968-83DC-A0D120040852}"/>
          </ac:inkMkLst>
        </pc:inkChg>
        <pc:inkChg chg="add del">
          <ac:chgData name="Ring, Matthew" userId="c847a62a-d42b-477a-82b9-dfab6428f510" providerId="ADAL" clId="{E7AB59DB-4088-46C1-ADE0-AD72FA0D5098}" dt="2019-05-01T20:14:06.485" v="456"/>
          <ac:inkMkLst>
            <pc:docMk/>
            <pc:sldMk cId="24233684" sldId="447"/>
            <ac:inkMk id="28" creationId="{6EF224C3-0970-4D44-B531-1D620F5AEE48}"/>
          </ac:inkMkLst>
        </pc:inkChg>
        <pc:inkChg chg="add del">
          <ac:chgData name="Ring, Matthew" userId="c847a62a-d42b-477a-82b9-dfab6428f510" providerId="ADAL" clId="{E7AB59DB-4088-46C1-ADE0-AD72FA0D5098}" dt="2019-05-01T20:14:09.557" v="460"/>
          <ac:inkMkLst>
            <pc:docMk/>
            <pc:sldMk cId="24233684" sldId="447"/>
            <ac:inkMk id="29" creationId="{8F2C0A6E-4CC1-4A9F-949C-85C671108DAA}"/>
          </ac:inkMkLst>
        </pc:inkChg>
        <pc:inkChg chg="add del">
          <ac:chgData name="Ring, Matthew" userId="c847a62a-d42b-477a-82b9-dfab6428f510" providerId="ADAL" clId="{E7AB59DB-4088-46C1-ADE0-AD72FA0D5098}" dt="2019-05-01T20:14:09.557" v="460"/>
          <ac:inkMkLst>
            <pc:docMk/>
            <pc:sldMk cId="24233684" sldId="447"/>
            <ac:inkMk id="31" creationId="{D83D02BF-CF78-4648-A6EC-CAAD5DC70432}"/>
          </ac:inkMkLst>
        </pc:inkChg>
        <pc:inkChg chg="add del">
          <ac:chgData name="Ring, Matthew" userId="c847a62a-d42b-477a-82b9-dfab6428f510" providerId="ADAL" clId="{E7AB59DB-4088-46C1-ADE0-AD72FA0D5098}" dt="2019-05-01T20:14:09.557" v="460"/>
          <ac:inkMkLst>
            <pc:docMk/>
            <pc:sldMk cId="24233684" sldId="447"/>
            <ac:inkMk id="32" creationId="{EA2260E9-B541-4F2F-874C-F38698A68737}"/>
          </ac:inkMkLst>
        </pc:inkChg>
        <pc:inkChg chg="add del">
          <ac:chgData name="Ring, Matthew" userId="c847a62a-d42b-477a-82b9-dfab6428f510" providerId="ADAL" clId="{E7AB59DB-4088-46C1-ADE0-AD72FA0D5098}" dt="2019-05-01T20:14:09.557" v="460"/>
          <ac:inkMkLst>
            <pc:docMk/>
            <pc:sldMk cId="24233684" sldId="447"/>
            <ac:inkMk id="33" creationId="{54C5F2D0-5F1C-45AD-B6ED-6E954AF13ED8}"/>
          </ac:inkMkLst>
        </pc:inkChg>
        <pc:inkChg chg="add del">
          <ac:chgData name="Ring, Matthew" userId="c847a62a-d42b-477a-82b9-dfab6428f510" providerId="ADAL" clId="{E7AB59DB-4088-46C1-ADE0-AD72FA0D5098}" dt="2019-05-01T20:14:15.103" v="468"/>
          <ac:inkMkLst>
            <pc:docMk/>
            <pc:sldMk cId="24233684" sldId="447"/>
            <ac:inkMk id="34" creationId="{A804DD67-5C38-46E0-970D-D40B10E4FE3A}"/>
          </ac:inkMkLst>
        </pc:inkChg>
        <pc:inkChg chg="add del">
          <ac:chgData name="Ring, Matthew" userId="c847a62a-d42b-477a-82b9-dfab6428f510" providerId="ADAL" clId="{E7AB59DB-4088-46C1-ADE0-AD72FA0D5098}" dt="2019-05-01T20:14:15.103" v="468"/>
          <ac:inkMkLst>
            <pc:docMk/>
            <pc:sldMk cId="24233684" sldId="447"/>
            <ac:inkMk id="35" creationId="{99A07654-384C-42E1-AF1F-705843F464CF}"/>
          </ac:inkMkLst>
        </pc:inkChg>
        <pc:inkChg chg="add del">
          <ac:chgData name="Ring, Matthew" userId="c847a62a-d42b-477a-82b9-dfab6428f510" providerId="ADAL" clId="{E7AB59DB-4088-46C1-ADE0-AD72FA0D5098}" dt="2019-05-01T20:14:15.103" v="468"/>
          <ac:inkMkLst>
            <pc:docMk/>
            <pc:sldMk cId="24233684" sldId="447"/>
            <ac:inkMk id="36" creationId="{1E6B74AD-2C6B-4AFF-A784-50439313D6DC}"/>
          </ac:inkMkLst>
        </pc:inkChg>
        <pc:inkChg chg="add del">
          <ac:chgData name="Ring, Matthew" userId="c847a62a-d42b-477a-82b9-dfab6428f510" providerId="ADAL" clId="{E7AB59DB-4088-46C1-ADE0-AD72FA0D5098}" dt="2019-05-01T20:14:15.103" v="468"/>
          <ac:inkMkLst>
            <pc:docMk/>
            <pc:sldMk cId="24233684" sldId="447"/>
            <ac:inkMk id="37" creationId="{6CD4FD28-F9FF-42F1-A72E-37E3A17F0019}"/>
          </ac:inkMkLst>
        </pc:inkChg>
        <pc:inkChg chg="add del">
          <ac:chgData name="Ring, Matthew" userId="c847a62a-d42b-477a-82b9-dfab6428f510" providerId="ADAL" clId="{E7AB59DB-4088-46C1-ADE0-AD72FA0D5098}" dt="2019-05-01T20:14:15.103" v="468"/>
          <ac:inkMkLst>
            <pc:docMk/>
            <pc:sldMk cId="24233684" sldId="447"/>
            <ac:inkMk id="38" creationId="{A0860794-CD07-4E41-9D24-68CCF320C16C}"/>
          </ac:inkMkLst>
        </pc:inkChg>
        <pc:inkChg chg="add del">
          <ac:chgData name="Ring, Matthew" userId="c847a62a-d42b-477a-82b9-dfab6428f510" providerId="ADAL" clId="{E7AB59DB-4088-46C1-ADE0-AD72FA0D5098}" dt="2019-05-01T20:14:15.103" v="468"/>
          <ac:inkMkLst>
            <pc:docMk/>
            <pc:sldMk cId="24233684" sldId="447"/>
            <ac:inkMk id="39" creationId="{5A8CC48B-8CD6-4393-8BD3-63780B75DC94}"/>
          </ac:inkMkLst>
        </pc:inkChg>
        <pc:inkChg chg="add del">
          <ac:chgData name="Ring, Matthew" userId="c847a62a-d42b-477a-82b9-dfab6428f510" providerId="ADAL" clId="{E7AB59DB-4088-46C1-ADE0-AD72FA0D5098}" dt="2019-05-01T20:14:15.103" v="468"/>
          <ac:inkMkLst>
            <pc:docMk/>
            <pc:sldMk cId="24233684" sldId="447"/>
            <ac:inkMk id="41" creationId="{3D460575-7BB3-4A72-977A-A5CB1BA23D2D}"/>
          </ac:inkMkLst>
        </pc:inkChg>
        <pc:inkChg chg="add del">
          <ac:chgData name="Ring, Matthew" userId="c847a62a-d42b-477a-82b9-dfab6428f510" providerId="ADAL" clId="{E7AB59DB-4088-46C1-ADE0-AD72FA0D5098}" dt="2019-05-01T20:14:15.103" v="468"/>
          <ac:inkMkLst>
            <pc:docMk/>
            <pc:sldMk cId="24233684" sldId="447"/>
            <ac:inkMk id="42" creationId="{437C4999-B91F-45E5-8ED8-C5809E29D99E}"/>
          </ac:inkMkLst>
        </pc:inkChg>
        <pc:inkChg chg="add del mod">
          <ac:chgData name="Ring, Matthew" userId="c847a62a-d42b-477a-82b9-dfab6428f510" providerId="ADAL" clId="{E7AB59DB-4088-46C1-ADE0-AD72FA0D5098}" dt="2019-05-01T20:18:11.150" v="523"/>
          <ac:inkMkLst>
            <pc:docMk/>
            <pc:sldMk cId="24233684" sldId="447"/>
            <ac:inkMk id="45" creationId="{0BAF8224-BB10-48A8-A40B-D9014F668C73}"/>
          </ac:inkMkLst>
        </pc:inkChg>
        <pc:inkChg chg="add del">
          <ac:chgData name="Ring, Matthew" userId="c847a62a-d42b-477a-82b9-dfab6428f510" providerId="ADAL" clId="{E7AB59DB-4088-46C1-ADE0-AD72FA0D5098}" dt="2019-05-01T20:18:11.150" v="523"/>
          <ac:inkMkLst>
            <pc:docMk/>
            <pc:sldMk cId="24233684" sldId="447"/>
            <ac:inkMk id="48" creationId="{8568D274-64CE-4E02-8A3F-7BACA12DB50D}"/>
          </ac:inkMkLst>
        </pc:inkChg>
        <pc:inkChg chg="add del">
          <ac:chgData name="Ring, Matthew" userId="c847a62a-d42b-477a-82b9-dfab6428f510" providerId="ADAL" clId="{E7AB59DB-4088-46C1-ADE0-AD72FA0D5098}" dt="2019-05-01T20:18:11.150" v="523"/>
          <ac:inkMkLst>
            <pc:docMk/>
            <pc:sldMk cId="24233684" sldId="447"/>
            <ac:inkMk id="49" creationId="{38E8671D-4332-489B-A660-DEFB064D6E66}"/>
          </ac:inkMkLst>
        </pc:inkChg>
        <pc:inkChg chg="add del">
          <ac:chgData name="Ring, Matthew" userId="c847a62a-d42b-477a-82b9-dfab6428f510" providerId="ADAL" clId="{E7AB59DB-4088-46C1-ADE0-AD72FA0D5098}" dt="2019-05-01T20:18:11.150" v="523"/>
          <ac:inkMkLst>
            <pc:docMk/>
            <pc:sldMk cId="24233684" sldId="447"/>
            <ac:inkMk id="50" creationId="{D9830996-0C22-412E-9A06-20047E5B5F76}"/>
          </ac:inkMkLst>
        </pc:inkChg>
        <pc:inkChg chg="add del">
          <ac:chgData name="Ring, Matthew" userId="c847a62a-d42b-477a-82b9-dfab6428f510" providerId="ADAL" clId="{E7AB59DB-4088-46C1-ADE0-AD72FA0D5098}" dt="2019-05-01T20:18:11.150" v="523"/>
          <ac:inkMkLst>
            <pc:docMk/>
            <pc:sldMk cId="24233684" sldId="447"/>
            <ac:inkMk id="51" creationId="{37DDD80A-5F53-478D-86E3-D1F4F4A2DE40}"/>
          </ac:inkMkLst>
        </pc:inkChg>
        <pc:inkChg chg="add del">
          <ac:chgData name="Ring, Matthew" userId="c847a62a-d42b-477a-82b9-dfab6428f510" providerId="ADAL" clId="{E7AB59DB-4088-46C1-ADE0-AD72FA0D5098}" dt="2019-05-01T20:18:11.150" v="523"/>
          <ac:inkMkLst>
            <pc:docMk/>
            <pc:sldMk cId="24233684" sldId="447"/>
            <ac:inkMk id="52" creationId="{C7B8D082-044B-40D3-8EE2-B47D2F573A4E}"/>
          </ac:inkMkLst>
        </pc:inkChg>
        <pc:inkChg chg="add del">
          <ac:chgData name="Ring, Matthew" userId="c847a62a-d42b-477a-82b9-dfab6428f510" providerId="ADAL" clId="{E7AB59DB-4088-46C1-ADE0-AD72FA0D5098}" dt="2019-05-01T20:18:11.150" v="523"/>
          <ac:inkMkLst>
            <pc:docMk/>
            <pc:sldMk cId="24233684" sldId="447"/>
            <ac:inkMk id="53" creationId="{6146D6FC-A9D1-410D-84D7-097617839AE4}"/>
          </ac:inkMkLst>
        </pc:inkChg>
        <pc:inkChg chg="add del">
          <ac:chgData name="Ring, Matthew" userId="c847a62a-d42b-477a-82b9-dfab6428f510" providerId="ADAL" clId="{E7AB59DB-4088-46C1-ADE0-AD72FA0D5098}" dt="2019-05-01T20:18:11.150" v="523"/>
          <ac:inkMkLst>
            <pc:docMk/>
            <pc:sldMk cId="24233684" sldId="447"/>
            <ac:inkMk id="54" creationId="{1FEA7685-E008-4750-AD28-DE44538CF24E}"/>
          </ac:inkMkLst>
        </pc:inkChg>
        <pc:inkChg chg="add mod">
          <ac:chgData name="Ring, Matthew" userId="c847a62a-d42b-477a-82b9-dfab6428f510" providerId="ADAL" clId="{E7AB59DB-4088-46C1-ADE0-AD72FA0D5098}" dt="2019-05-01T20:18:36.897" v="538" actId="1035"/>
          <ac:inkMkLst>
            <pc:docMk/>
            <pc:sldMk cId="24233684" sldId="447"/>
            <ac:inkMk id="55" creationId="{C9000A53-4F9E-4D7C-B3A9-87CF1E15EEB7}"/>
          </ac:inkMkLst>
        </pc:inkChg>
        <pc:inkChg chg="add del">
          <ac:chgData name="Ring, Matthew" userId="c847a62a-d42b-477a-82b9-dfab6428f510" providerId="ADAL" clId="{E7AB59DB-4088-46C1-ADE0-AD72FA0D5098}" dt="2019-05-01T20:18:48.326" v="546"/>
          <ac:inkMkLst>
            <pc:docMk/>
            <pc:sldMk cId="24233684" sldId="447"/>
            <ac:inkMk id="56" creationId="{EAE19017-53E4-4F71-97E6-1DD09D69B4F4}"/>
          </ac:inkMkLst>
        </pc:inkChg>
        <pc:inkChg chg="add del">
          <ac:chgData name="Ring, Matthew" userId="c847a62a-d42b-477a-82b9-dfab6428f510" providerId="ADAL" clId="{E7AB59DB-4088-46C1-ADE0-AD72FA0D5098}" dt="2019-05-01T20:18:48.326" v="546"/>
          <ac:inkMkLst>
            <pc:docMk/>
            <pc:sldMk cId="24233684" sldId="447"/>
            <ac:inkMk id="57" creationId="{1A144B9D-7177-48BE-9BFC-207D5E28D504}"/>
          </ac:inkMkLst>
        </pc:inkChg>
        <pc:inkChg chg="add del">
          <ac:chgData name="Ring, Matthew" userId="c847a62a-d42b-477a-82b9-dfab6428f510" providerId="ADAL" clId="{E7AB59DB-4088-46C1-ADE0-AD72FA0D5098}" dt="2019-05-01T20:18:48.326" v="546"/>
          <ac:inkMkLst>
            <pc:docMk/>
            <pc:sldMk cId="24233684" sldId="447"/>
            <ac:inkMk id="58" creationId="{BD1DFC5F-5A7B-4A20-81DF-EE13342F2062}"/>
          </ac:inkMkLst>
        </pc:inkChg>
        <pc:inkChg chg="add del">
          <ac:chgData name="Ring, Matthew" userId="c847a62a-d42b-477a-82b9-dfab6428f510" providerId="ADAL" clId="{E7AB59DB-4088-46C1-ADE0-AD72FA0D5098}" dt="2019-05-01T20:18:48.326" v="546"/>
          <ac:inkMkLst>
            <pc:docMk/>
            <pc:sldMk cId="24233684" sldId="447"/>
            <ac:inkMk id="59" creationId="{63D005C8-937D-458A-B1D1-C408BDD9BB98}"/>
          </ac:inkMkLst>
        </pc:inkChg>
        <pc:inkChg chg="add del">
          <ac:chgData name="Ring, Matthew" userId="c847a62a-d42b-477a-82b9-dfab6428f510" providerId="ADAL" clId="{E7AB59DB-4088-46C1-ADE0-AD72FA0D5098}" dt="2019-05-01T20:18:48.326" v="546"/>
          <ac:inkMkLst>
            <pc:docMk/>
            <pc:sldMk cId="24233684" sldId="447"/>
            <ac:inkMk id="60" creationId="{C5FAA096-BF8A-4E62-9110-8DCF778C359C}"/>
          </ac:inkMkLst>
        </pc:inkChg>
        <pc:inkChg chg="add del">
          <ac:chgData name="Ring, Matthew" userId="c847a62a-d42b-477a-82b9-dfab6428f510" providerId="ADAL" clId="{E7AB59DB-4088-46C1-ADE0-AD72FA0D5098}" dt="2019-05-01T20:18:48.326" v="546"/>
          <ac:inkMkLst>
            <pc:docMk/>
            <pc:sldMk cId="24233684" sldId="447"/>
            <ac:inkMk id="61" creationId="{C6B6F443-C6DC-4087-994B-7430620FF3D9}"/>
          </ac:inkMkLst>
        </pc:inkChg>
        <pc:inkChg chg="add del">
          <ac:chgData name="Ring, Matthew" userId="c847a62a-d42b-477a-82b9-dfab6428f510" providerId="ADAL" clId="{E7AB59DB-4088-46C1-ADE0-AD72FA0D5098}" dt="2019-05-01T20:18:48.326" v="546"/>
          <ac:inkMkLst>
            <pc:docMk/>
            <pc:sldMk cId="24233684" sldId="447"/>
            <ac:inkMk id="62" creationId="{508D19E0-0524-4A23-80D7-4B58C9FABA89}"/>
          </ac:inkMkLst>
        </pc:inkChg>
        <pc:inkChg chg="add del">
          <ac:chgData name="Ring, Matthew" userId="c847a62a-d42b-477a-82b9-dfab6428f510" providerId="ADAL" clId="{E7AB59DB-4088-46C1-ADE0-AD72FA0D5098}" dt="2019-05-01T20:18:56.087" v="547"/>
          <ac:inkMkLst>
            <pc:docMk/>
            <pc:sldMk cId="24233684" sldId="447"/>
            <ac:inkMk id="63" creationId="{06FD6F56-50D0-490A-B3CF-4F86ACB500C7}"/>
          </ac:inkMkLst>
        </pc:inkChg>
        <pc:inkChg chg="add del">
          <ac:chgData name="Ring, Matthew" userId="c847a62a-d42b-477a-82b9-dfab6428f510" providerId="ADAL" clId="{E7AB59DB-4088-46C1-ADE0-AD72FA0D5098}" dt="2019-05-01T20:19:06.402" v="555"/>
          <ac:inkMkLst>
            <pc:docMk/>
            <pc:sldMk cId="24233684" sldId="447"/>
            <ac:inkMk id="64" creationId="{6044F183-4500-4943-834F-97A90C35425B}"/>
          </ac:inkMkLst>
        </pc:inkChg>
        <pc:inkChg chg="add del">
          <ac:chgData name="Ring, Matthew" userId="c847a62a-d42b-477a-82b9-dfab6428f510" providerId="ADAL" clId="{E7AB59DB-4088-46C1-ADE0-AD72FA0D5098}" dt="2019-05-01T20:19:06.402" v="555"/>
          <ac:inkMkLst>
            <pc:docMk/>
            <pc:sldMk cId="24233684" sldId="447"/>
            <ac:inkMk id="65" creationId="{4B44F234-8636-4528-8F94-B654B866FA1E}"/>
          </ac:inkMkLst>
        </pc:inkChg>
        <pc:inkChg chg="add del">
          <ac:chgData name="Ring, Matthew" userId="c847a62a-d42b-477a-82b9-dfab6428f510" providerId="ADAL" clId="{E7AB59DB-4088-46C1-ADE0-AD72FA0D5098}" dt="2019-05-01T20:19:06.402" v="555"/>
          <ac:inkMkLst>
            <pc:docMk/>
            <pc:sldMk cId="24233684" sldId="447"/>
            <ac:inkMk id="66" creationId="{4BA6B73F-DD6E-4B8C-8DB3-1774832B14D9}"/>
          </ac:inkMkLst>
        </pc:inkChg>
        <pc:inkChg chg="add del">
          <ac:chgData name="Ring, Matthew" userId="c847a62a-d42b-477a-82b9-dfab6428f510" providerId="ADAL" clId="{E7AB59DB-4088-46C1-ADE0-AD72FA0D5098}" dt="2019-05-01T20:19:06.402" v="555"/>
          <ac:inkMkLst>
            <pc:docMk/>
            <pc:sldMk cId="24233684" sldId="447"/>
            <ac:inkMk id="67" creationId="{A0F0E97E-F683-48D1-9853-22C7BA3CBC6C}"/>
          </ac:inkMkLst>
        </pc:inkChg>
        <pc:inkChg chg="add del">
          <ac:chgData name="Ring, Matthew" userId="c847a62a-d42b-477a-82b9-dfab6428f510" providerId="ADAL" clId="{E7AB59DB-4088-46C1-ADE0-AD72FA0D5098}" dt="2019-05-01T20:19:06.402" v="555"/>
          <ac:inkMkLst>
            <pc:docMk/>
            <pc:sldMk cId="24233684" sldId="447"/>
            <ac:inkMk id="68" creationId="{6D377FF3-A648-4D52-B10A-2EDBA52DBE72}"/>
          </ac:inkMkLst>
        </pc:inkChg>
        <pc:inkChg chg="add del">
          <ac:chgData name="Ring, Matthew" userId="c847a62a-d42b-477a-82b9-dfab6428f510" providerId="ADAL" clId="{E7AB59DB-4088-46C1-ADE0-AD72FA0D5098}" dt="2019-05-01T20:19:06.402" v="555"/>
          <ac:inkMkLst>
            <pc:docMk/>
            <pc:sldMk cId="24233684" sldId="447"/>
            <ac:inkMk id="69" creationId="{F0164EBB-652C-4B8E-A2DD-9D157C460F43}"/>
          </ac:inkMkLst>
        </pc:inkChg>
        <pc:inkChg chg="add del">
          <ac:chgData name="Ring, Matthew" userId="c847a62a-d42b-477a-82b9-dfab6428f510" providerId="ADAL" clId="{E7AB59DB-4088-46C1-ADE0-AD72FA0D5098}" dt="2019-05-01T20:19:06.402" v="555"/>
          <ac:inkMkLst>
            <pc:docMk/>
            <pc:sldMk cId="24233684" sldId="447"/>
            <ac:inkMk id="70" creationId="{8A5CD2E1-A653-4757-BD41-8D6D0EBEDF1A}"/>
          </ac:inkMkLst>
        </pc:inkChg>
        <pc:inkChg chg="add del">
          <ac:chgData name="Ring, Matthew" userId="c847a62a-d42b-477a-82b9-dfab6428f510" providerId="ADAL" clId="{E7AB59DB-4088-46C1-ADE0-AD72FA0D5098}" dt="2019-05-01T20:19:09.608" v="556"/>
          <ac:inkMkLst>
            <pc:docMk/>
            <pc:sldMk cId="24233684" sldId="447"/>
            <ac:inkMk id="71" creationId="{8AB164A7-2A0B-4582-855F-227D91658DDE}"/>
          </ac:inkMkLst>
        </pc:inkChg>
        <pc:inkChg chg="add del">
          <ac:chgData name="Ring, Matthew" userId="c847a62a-d42b-477a-82b9-dfab6428f510" providerId="ADAL" clId="{E7AB59DB-4088-46C1-ADE0-AD72FA0D5098}" dt="2019-05-01T20:19:15.667" v="564"/>
          <ac:inkMkLst>
            <pc:docMk/>
            <pc:sldMk cId="24233684" sldId="447"/>
            <ac:inkMk id="72" creationId="{ABAAE11B-B228-4384-85C8-E4BC728DB76F}"/>
          </ac:inkMkLst>
        </pc:inkChg>
        <pc:inkChg chg="add del">
          <ac:chgData name="Ring, Matthew" userId="c847a62a-d42b-477a-82b9-dfab6428f510" providerId="ADAL" clId="{E7AB59DB-4088-46C1-ADE0-AD72FA0D5098}" dt="2019-05-01T20:19:15.667" v="564"/>
          <ac:inkMkLst>
            <pc:docMk/>
            <pc:sldMk cId="24233684" sldId="447"/>
            <ac:inkMk id="73" creationId="{06B6ACF2-E396-4395-8F02-1D4680BCB0EA}"/>
          </ac:inkMkLst>
        </pc:inkChg>
        <pc:inkChg chg="add del">
          <ac:chgData name="Ring, Matthew" userId="c847a62a-d42b-477a-82b9-dfab6428f510" providerId="ADAL" clId="{E7AB59DB-4088-46C1-ADE0-AD72FA0D5098}" dt="2019-05-01T20:19:15.667" v="564"/>
          <ac:inkMkLst>
            <pc:docMk/>
            <pc:sldMk cId="24233684" sldId="447"/>
            <ac:inkMk id="74" creationId="{2AC841B5-E91E-4201-84A0-E9821C34F18F}"/>
          </ac:inkMkLst>
        </pc:inkChg>
        <pc:inkChg chg="add del">
          <ac:chgData name="Ring, Matthew" userId="c847a62a-d42b-477a-82b9-dfab6428f510" providerId="ADAL" clId="{E7AB59DB-4088-46C1-ADE0-AD72FA0D5098}" dt="2019-05-01T20:19:15.667" v="564"/>
          <ac:inkMkLst>
            <pc:docMk/>
            <pc:sldMk cId="24233684" sldId="447"/>
            <ac:inkMk id="75" creationId="{ADB200DC-C143-4086-B78C-1E6647F40B48}"/>
          </ac:inkMkLst>
        </pc:inkChg>
        <pc:inkChg chg="add del">
          <ac:chgData name="Ring, Matthew" userId="c847a62a-d42b-477a-82b9-dfab6428f510" providerId="ADAL" clId="{E7AB59DB-4088-46C1-ADE0-AD72FA0D5098}" dt="2019-05-01T20:19:15.667" v="564"/>
          <ac:inkMkLst>
            <pc:docMk/>
            <pc:sldMk cId="24233684" sldId="447"/>
            <ac:inkMk id="76" creationId="{8984A244-7A7D-4103-BC0F-586F1328BE16}"/>
          </ac:inkMkLst>
        </pc:inkChg>
        <pc:inkChg chg="add del">
          <ac:chgData name="Ring, Matthew" userId="c847a62a-d42b-477a-82b9-dfab6428f510" providerId="ADAL" clId="{E7AB59DB-4088-46C1-ADE0-AD72FA0D5098}" dt="2019-05-01T20:19:15.667" v="564"/>
          <ac:inkMkLst>
            <pc:docMk/>
            <pc:sldMk cId="24233684" sldId="447"/>
            <ac:inkMk id="77" creationId="{472C9493-7335-4E1B-AD92-4AF60CA9DC47}"/>
          </ac:inkMkLst>
        </pc:inkChg>
        <pc:inkChg chg="add del">
          <ac:chgData name="Ring, Matthew" userId="c847a62a-d42b-477a-82b9-dfab6428f510" providerId="ADAL" clId="{E7AB59DB-4088-46C1-ADE0-AD72FA0D5098}" dt="2019-05-01T20:19:15.667" v="564"/>
          <ac:inkMkLst>
            <pc:docMk/>
            <pc:sldMk cId="24233684" sldId="447"/>
            <ac:inkMk id="78" creationId="{F5DACE8F-CF53-4D37-AB6D-E73F3A1C76E8}"/>
          </ac:inkMkLst>
        </pc:inkChg>
        <pc:inkChg chg="add mod">
          <ac:chgData name="Ring, Matthew" userId="c847a62a-d42b-477a-82b9-dfab6428f510" providerId="ADAL" clId="{E7AB59DB-4088-46C1-ADE0-AD72FA0D5098}" dt="2019-05-01T20:19:38.781" v="578" actId="1036"/>
          <ac:inkMkLst>
            <pc:docMk/>
            <pc:sldMk cId="24233684" sldId="447"/>
            <ac:inkMk id="79" creationId="{D93B2963-8BD0-45C6-9DAA-E82EBEEA7F55}"/>
          </ac:inkMkLst>
        </pc:inkChg>
        <pc:cxnChg chg="mod">
          <ac:chgData name="Ring, Matthew" userId="c847a62a-d42b-477a-82b9-dfab6428f510" providerId="ADAL" clId="{E7AB59DB-4088-46C1-ADE0-AD72FA0D5098}" dt="2019-05-01T20:14:38.695" v="469" actId="164"/>
          <ac:cxnSpMkLst>
            <pc:docMk/>
            <pc:sldMk cId="24233684" sldId="447"/>
            <ac:cxnSpMk id="21" creationId="{2A415801-F5A2-4E1F-A0D3-7DD6FDF79E1B}"/>
          </ac:cxnSpMkLst>
        </pc:cxnChg>
        <pc:cxnChg chg="mod">
          <ac:chgData name="Ring, Matthew" userId="c847a62a-d42b-477a-82b9-dfab6428f510" providerId="ADAL" clId="{E7AB59DB-4088-46C1-ADE0-AD72FA0D5098}" dt="2019-05-01T20:14:38.695" v="469" actId="164"/>
          <ac:cxnSpMkLst>
            <pc:docMk/>
            <pc:sldMk cId="24233684" sldId="447"/>
            <ac:cxnSpMk id="23" creationId="{D439D7EB-225D-4C98-BE00-FD92BB18CE73}"/>
          </ac:cxnSpMkLst>
        </pc:cxnChg>
        <pc:cxnChg chg="mod">
          <ac:chgData name="Ring, Matthew" userId="c847a62a-d42b-477a-82b9-dfab6428f510" providerId="ADAL" clId="{E7AB59DB-4088-46C1-ADE0-AD72FA0D5098}" dt="2019-05-01T20:14:38.695" v="469" actId="164"/>
          <ac:cxnSpMkLst>
            <pc:docMk/>
            <pc:sldMk cId="24233684" sldId="447"/>
            <ac:cxnSpMk id="27" creationId="{01A0DFF2-FE80-4653-A214-C238517F547E}"/>
          </ac:cxnSpMkLst>
        </pc:cxnChg>
        <pc:cxnChg chg="mod">
          <ac:chgData name="Ring, Matthew" userId="c847a62a-d42b-477a-82b9-dfab6428f510" providerId="ADAL" clId="{E7AB59DB-4088-46C1-ADE0-AD72FA0D5098}" dt="2019-05-01T20:14:38.695" v="469" actId="164"/>
          <ac:cxnSpMkLst>
            <pc:docMk/>
            <pc:sldMk cId="24233684" sldId="447"/>
            <ac:cxnSpMk id="30" creationId="{99EC6536-EA54-4AA8-AE9D-774B9FA2454F}"/>
          </ac:cxnSpMkLst>
        </pc:cxnChg>
        <pc:cxnChg chg="mod">
          <ac:chgData name="Ring, Matthew" userId="c847a62a-d42b-477a-82b9-dfab6428f510" providerId="ADAL" clId="{E7AB59DB-4088-46C1-ADE0-AD72FA0D5098}" dt="2019-05-01T20:14:38.695" v="469" actId="164"/>
          <ac:cxnSpMkLst>
            <pc:docMk/>
            <pc:sldMk cId="24233684" sldId="447"/>
            <ac:cxnSpMk id="40" creationId="{3384E437-CC82-4C7B-835C-C60124BB7E4D}"/>
          </ac:cxnSpMkLst>
        </pc:cxnChg>
        <pc:cxnChg chg="mod">
          <ac:chgData name="Ring, Matthew" userId="c847a62a-d42b-477a-82b9-dfab6428f510" providerId="ADAL" clId="{E7AB59DB-4088-46C1-ADE0-AD72FA0D5098}" dt="2019-05-01T20:14:38.695" v="469" actId="164"/>
          <ac:cxnSpMkLst>
            <pc:docMk/>
            <pc:sldMk cId="24233684" sldId="447"/>
            <ac:cxnSpMk id="43" creationId="{C953974E-AB95-405B-A965-76060525C778}"/>
          </ac:cxnSpMkLst>
        </pc:cxnChg>
        <pc:cxnChg chg="mod">
          <ac:chgData name="Ring, Matthew" userId="c847a62a-d42b-477a-82b9-dfab6428f510" providerId="ADAL" clId="{E7AB59DB-4088-46C1-ADE0-AD72FA0D5098}" dt="2019-05-01T20:14:38.695" v="469" actId="164"/>
          <ac:cxnSpMkLst>
            <pc:docMk/>
            <pc:sldMk cId="24233684" sldId="447"/>
            <ac:cxnSpMk id="44" creationId="{C71F4394-0F8A-4085-8E38-5FECA84C52C4}"/>
          </ac:cxnSpMkLst>
        </pc:cxnChg>
        <pc:cxnChg chg="mod">
          <ac:chgData name="Ring, Matthew" userId="c847a62a-d42b-477a-82b9-dfab6428f510" providerId="ADAL" clId="{E7AB59DB-4088-46C1-ADE0-AD72FA0D5098}" dt="2019-05-01T20:14:38.695" v="469" actId="164"/>
          <ac:cxnSpMkLst>
            <pc:docMk/>
            <pc:sldMk cId="24233684" sldId="447"/>
            <ac:cxnSpMk id="46" creationId="{1829A6E4-A89F-4B10-AB38-A8EA8D14228E}"/>
          </ac:cxnSpMkLst>
        </pc:cxnChg>
      </pc:sldChg>
      <pc:sldChg chg="addSp delSp modSp modAnim modNotesTx">
        <pc:chgData name="Ring, Matthew" userId="c847a62a-d42b-477a-82b9-dfab6428f510" providerId="ADAL" clId="{E7AB59DB-4088-46C1-ADE0-AD72FA0D5098}" dt="2019-05-01T20:44:49.051" v="1122"/>
        <pc:sldMkLst>
          <pc:docMk/>
          <pc:sldMk cId="408071291" sldId="459"/>
        </pc:sldMkLst>
        <pc:spChg chg="mod">
          <ac:chgData name="Ring, Matthew" userId="c847a62a-d42b-477a-82b9-dfab6428f510" providerId="ADAL" clId="{E7AB59DB-4088-46C1-ADE0-AD72FA0D5098}" dt="2019-05-01T20:24:04.940" v="584" actId="14100"/>
          <ac:spMkLst>
            <pc:docMk/>
            <pc:sldMk cId="408071291" sldId="459"/>
            <ac:spMk id="15" creationId="{A209132A-1E6C-4758-A801-C7C08846F7CE}"/>
          </ac:spMkLst>
        </pc:spChg>
        <pc:spChg chg="del">
          <ac:chgData name="Ring, Matthew" userId="c847a62a-d42b-477a-82b9-dfab6428f510" providerId="ADAL" clId="{E7AB59DB-4088-46C1-ADE0-AD72FA0D5098}" dt="2019-05-01T20:23:46.983" v="581" actId="478"/>
          <ac:spMkLst>
            <pc:docMk/>
            <pc:sldMk cId="408071291" sldId="459"/>
            <ac:spMk id="16" creationId="{A4A2CC00-A672-4339-945E-0AE8B5758997}"/>
          </ac:spMkLst>
        </pc:spChg>
        <pc:spChg chg="del">
          <ac:chgData name="Ring, Matthew" userId="c847a62a-d42b-477a-82b9-dfab6428f510" providerId="ADAL" clId="{E7AB59DB-4088-46C1-ADE0-AD72FA0D5098}" dt="2019-05-01T20:23:46.983" v="581" actId="478"/>
          <ac:spMkLst>
            <pc:docMk/>
            <pc:sldMk cId="408071291" sldId="459"/>
            <ac:spMk id="18" creationId="{9DF515DD-970B-4559-B916-2BD8EF4415DB}"/>
          </ac:spMkLst>
        </pc:spChg>
        <pc:spChg chg="del">
          <ac:chgData name="Ring, Matthew" userId="c847a62a-d42b-477a-82b9-dfab6428f510" providerId="ADAL" clId="{E7AB59DB-4088-46C1-ADE0-AD72FA0D5098}" dt="2019-05-01T20:23:46.983" v="581" actId="478"/>
          <ac:spMkLst>
            <pc:docMk/>
            <pc:sldMk cId="408071291" sldId="459"/>
            <ac:spMk id="19" creationId="{2DA065ED-BA97-4211-ADD8-958E070A62AF}"/>
          </ac:spMkLst>
        </pc:spChg>
        <pc:spChg chg="add mod">
          <ac:chgData name="Ring, Matthew" userId="c847a62a-d42b-477a-82b9-dfab6428f510" providerId="ADAL" clId="{E7AB59DB-4088-46C1-ADE0-AD72FA0D5098}" dt="2019-05-01T20:37:31.005" v="817" actId="14100"/>
          <ac:spMkLst>
            <pc:docMk/>
            <pc:sldMk cId="408071291" sldId="459"/>
            <ac:spMk id="22" creationId="{8DE1BED4-7C7C-4457-9115-8E96E84422F3}"/>
          </ac:spMkLst>
        </pc:spChg>
        <pc:spChg chg="add mod">
          <ac:chgData name="Ring, Matthew" userId="c847a62a-d42b-477a-82b9-dfab6428f510" providerId="ADAL" clId="{E7AB59DB-4088-46C1-ADE0-AD72FA0D5098}" dt="2019-05-01T20:28:40.304" v="732" actId="1076"/>
          <ac:spMkLst>
            <pc:docMk/>
            <pc:sldMk cId="408071291" sldId="459"/>
            <ac:spMk id="24" creationId="{7DAE5898-3661-46C4-AF74-8DCF9C7F6367}"/>
          </ac:spMkLst>
        </pc:spChg>
        <pc:spChg chg="add mod">
          <ac:chgData name="Ring, Matthew" userId="c847a62a-d42b-477a-82b9-dfab6428f510" providerId="ADAL" clId="{E7AB59DB-4088-46C1-ADE0-AD72FA0D5098}" dt="2019-05-01T20:28:40.304" v="732" actId="1076"/>
          <ac:spMkLst>
            <pc:docMk/>
            <pc:sldMk cId="408071291" sldId="459"/>
            <ac:spMk id="77" creationId="{0405D620-C24B-49C7-96C6-AC5969D9A3C4}"/>
          </ac:spMkLst>
        </pc:spChg>
        <pc:spChg chg="add mod">
          <ac:chgData name="Ring, Matthew" userId="c847a62a-d42b-477a-82b9-dfab6428f510" providerId="ADAL" clId="{E7AB59DB-4088-46C1-ADE0-AD72FA0D5098}" dt="2019-05-01T20:28:52.612" v="733" actId="164"/>
          <ac:spMkLst>
            <pc:docMk/>
            <pc:sldMk cId="408071291" sldId="459"/>
            <ac:spMk id="78" creationId="{BB4F5307-5315-4E09-8D09-DE2ECA3FF17E}"/>
          </ac:spMkLst>
        </pc:spChg>
        <pc:spChg chg="add mod">
          <ac:chgData name="Ring, Matthew" userId="c847a62a-d42b-477a-82b9-dfab6428f510" providerId="ADAL" clId="{E7AB59DB-4088-46C1-ADE0-AD72FA0D5098}" dt="2019-05-01T20:28:52.612" v="733" actId="164"/>
          <ac:spMkLst>
            <pc:docMk/>
            <pc:sldMk cId="408071291" sldId="459"/>
            <ac:spMk id="79" creationId="{A76190A2-24BD-438E-936C-293FB3A592D2}"/>
          </ac:spMkLst>
        </pc:spChg>
        <pc:spChg chg="add mod ord">
          <ac:chgData name="Ring, Matthew" userId="c847a62a-d42b-477a-82b9-dfab6428f510" providerId="ADAL" clId="{E7AB59DB-4088-46C1-ADE0-AD72FA0D5098}" dt="2019-05-01T20:34:41.791" v="814" actId="20577"/>
          <ac:spMkLst>
            <pc:docMk/>
            <pc:sldMk cId="408071291" sldId="459"/>
            <ac:spMk id="81" creationId="{E3E8F3B9-F011-4F11-B6FD-0FEB90978F94}"/>
          </ac:spMkLst>
        </pc:spChg>
        <pc:spChg chg="add mod">
          <ac:chgData name="Ring, Matthew" userId="c847a62a-d42b-477a-82b9-dfab6428f510" providerId="ADAL" clId="{E7AB59DB-4088-46C1-ADE0-AD72FA0D5098}" dt="2019-05-01T20:38:00.690" v="837" actId="14100"/>
          <ac:spMkLst>
            <pc:docMk/>
            <pc:sldMk cId="408071291" sldId="459"/>
            <ac:spMk id="82" creationId="{9F767644-103F-4E84-9BC9-0C40A2FAA501}"/>
          </ac:spMkLst>
        </pc:spChg>
        <pc:spChg chg="add del mod">
          <ac:chgData name="Ring, Matthew" userId="c847a62a-d42b-477a-82b9-dfab6428f510" providerId="ADAL" clId="{E7AB59DB-4088-46C1-ADE0-AD72FA0D5098}" dt="2019-05-01T20:40:05.897" v="878" actId="478"/>
          <ac:spMkLst>
            <pc:docMk/>
            <pc:sldMk cId="408071291" sldId="459"/>
            <ac:spMk id="84" creationId="{CBF58E5D-B50D-4F89-8E85-A66902405992}"/>
          </ac:spMkLst>
        </pc:spChg>
        <pc:spChg chg="add mod">
          <ac:chgData name="Ring, Matthew" userId="c847a62a-d42b-477a-82b9-dfab6428f510" providerId="ADAL" clId="{E7AB59DB-4088-46C1-ADE0-AD72FA0D5098}" dt="2019-05-01T20:40:25.267" v="882" actId="164"/>
          <ac:spMkLst>
            <pc:docMk/>
            <pc:sldMk cId="408071291" sldId="459"/>
            <ac:spMk id="121" creationId="{4ED072F7-2D46-4B85-8AD6-DA1C91C8908A}"/>
          </ac:spMkLst>
        </pc:spChg>
        <pc:grpChg chg="add mod">
          <ac:chgData name="Ring, Matthew" userId="c847a62a-d42b-477a-82b9-dfab6428f510" providerId="ADAL" clId="{E7AB59DB-4088-46C1-ADE0-AD72FA0D5098}" dt="2019-05-01T20:38:19.082" v="840" actId="571"/>
          <ac:grpSpMkLst>
            <pc:docMk/>
            <pc:sldMk cId="408071291" sldId="459"/>
            <ac:grpSpMk id="80" creationId="{E864CCEE-B6D8-4F35-AF39-C40D0CA8D148}"/>
          </ac:grpSpMkLst>
        </pc:grpChg>
        <pc:grpChg chg="add mod">
          <ac:chgData name="Ring, Matthew" userId="c847a62a-d42b-477a-82b9-dfab6428f510" providerId="ADAL" clId="{E7AB59DB-4088-46C1-ADE0-AD72FA0D5098}" dt="2019-05-01T20:43:21.543" v="1104" actId="164"/>
          <ac:grpSpMkLst>
            <pc:docMk/>
            <pc:sldMk cId="408071291" sldId="459"/>
            <ac:grpSpMk id="122" creationId="{12CFD85D-4D66-466E-AA65-2B28783D8433}"/>
          </ac:grpSpMkLst>
        </pc:grpChg>
        <pc:grpChg chg="add mod">
          <ac:chgData name="Ring, Matthew" userId="c847a62a-d42b-477a-82b9-dfab6428f510" providerId="ADAL" clId="{E7AB59DB-4088-46C1-ADE0-AD72FA0D5098}" dt="2019-05-01T20:43:21.543" v="1104" actId="164"/>
          <ac:grpSpMkLst>
            <pc:docMk/>
            <pc:sldMk cId="408071291" sldId="459"/>
            <ac:grpSpMk id="146" creationId="{28AD67BC-F02C-414E-A81E-CDBD66206A5E}"/>
          </ac:grpSpMkLst>
        </pc:grpChg>
        <pc:inkChg chg="add del">
          <ac:chgData name="Ring, Matthew" userId="c847a62a-d42b-477a-82b9-dfab6428f510" providerId="ADAL" clId="{E7AB59DB-4088-46C1-ADE0-AD72FA0D5098}" dt="2019-05-01T20:25:24.350" v="621"/>
          <ac:inkMkLst>
            <pc:docMk/>
            <pc:sldMk cId="408071291" sldId="459"/>
            <ac:inkMk id="2" creationId="{55DAC55A-A826-40F8-A592-3F4BDFA52931}"/>
          </ac:inkMkLst>
        </pc:inkChg>
        <pc:inkChg chg="add del">
          <ac:chgData name="Ring, Matthew" userId="c847a62a-d42b-477a-82b9-dfab6428f510" providerId="ADAL" clId="{E7AB59DB-4088-46C1-ADE0-AD72FA0D5098}" dt="2019-05-01T20:25:24.350" v="621"/>
          <ac:inkMkLst>
            <pc:docMk/>
            <pc:sldMk cId="408071291" sldId="459"/>
            <ac:inkMk id="3" creationId="{10268549-FAC7-4D5C-8839-422097D670EB}"/>
          </ac:inkMkLst>
        </pc:inkChg>
        <pc:inkChg chg="add del">
          <ac:chgData name="Ring, Matthew" userId="c847a62a-d42b-477a-82b9-dfab6428f510" providerId="ADAL" clId="{E7AB59DB-4088-46C1-ADE0-AD72FA0D5098}" dt="2019-05-01T20:25:24.350" v="621"/>
          <ac:inkMkLst>
            <pc:docMk/>
            <pc:sldMk cId="408071291" sldId="459"/>
            <ac:inkMk id="4" creationId="{7843B575-1C14-454B-93CC-1A5F49AC6F7F}"/>
          </ac:inkMkLst>
        </pc:inkChg>
        <pc:inkChg chg="add del">
          <ac:chgData name="Ring, Matthew" userId="c847a62a-d42b-477a-82b9-dfab6428f510" providerId="ADAL" clId="{E7AB59DB-4088-46C1-ADE0-AD72FA0D5098}" dt="2019-05-01T20:25:24.350" v="621"/>
          <ac:inkMkLst>
            <pc:docMk/>
            <pc:sldMk cId="408071291" sldId="459"/>
            <ac:inkMk id="5" creationId="{1666479A-52FC-4E3C-924D-559C30742995}"/>
          </ac:inkMkLst>
        </pc:inkChg>
        <pc:inkChg chg="add del mod">
          <ac:chgData name="Ring, Matthew" userId="c847a62a-d42b-477a-82b9-dfab6428f510" providerId="ADAL" clId="{E7AB59DB-4088-46C1-ADE0-AD72FA0D5098}" dt="2019-05-01T20:28:52.612" v="733" actId="164"/>
          <ac:inkMkLst>
            <pc:docMk/>
            <pc:sldMk cId="408071291" sldId="459"/>
            <ac:inkMk id="6" creationId="{4892273F-9E74-4300-97B2-D7742E585339}"/>
          </ac:inkMkLst>
        </pc:inkChg>
        <pc:inkChg chg="add del">
          <ac:chgData name="Ring, Matthew" userId="c847a62a-d42b-477a-82b9-dfab6428f510" providerId="ADAL" clId="{E7AB59DB-4088-46C1-ADE0-AD72FA0D5098}" dt="2019-05-01T20:25:29.435" v="626"/>
          <ac:inkMkLst>
            <pc:docMk/>
            <pc:sldMk cId="408071291" sldId="459"/>
            <ac:inkMk id="7" creationId="{E6B3E986-7AE6-47C3-A874-8A886EE377C4}"/>
          </ac:inkMkLst>
        </pc:inkChg>
        <pc:inkChg chg="add del">
          <ac:chgData name="Ring, Matthew" userId="c847a62a-d42b-477a-82b9-dfab6428f510" providerId="ADAL" clId="{E7AB59DB-4088-46C1-ADE0-AD72FA0D5098}" dt="2019-05-01T20:25:29.435" v="626"/>
          <ac:inkMkLst>
            <pc:docMk/>
            <pc:sldMk cId="408071291" sldId="459"/>
            <ac:inkMk id="8" creationId="{CF6FCB8D-3C1A-4713-B56D-473D0CB6BA45}"/>
          </ac:inkMkLst>
        </pc:inkChg>
        <pc:inkChg chg="add del">
          <ac:chgData name="Ring, Matthew" userId="c847a62a-d42b-477a-82b9-dfab6428f510" providerId="ADAL" clId="{E7AB59DB-4088-46C1-ADE0-AD72FA0D5098}" dt="2019-05-01T20:25:29.435" v="626"/>
          <ac:inkMkLst>
            <pc:docMk/>
            <pc:sldMk cId="408071291" sldId="459"/>
            <ac:inkMk id="9" creationId="{C67E5419-7018-4BF5-816B-1769665CF6A3}"/>
          </ac:inkMkLst>
        </pc:inkChg>
        <pc:inkChg chg="add del">
          <ac:chgData name="Ring, Matthew" userId="c847a62a-d42b-477a-82b9-dfab6428f510" providerId="ADAL" clId="{E7AB59DB-4088-46C1-ADE0-AD72FA0D5098}" dt="2019-05-01T20:25:29.435" v="626"/>
          <ac:inkMkLst>
            <pc:docMk/>
            <pc:sldMk cId="408071291" sldId="459"/>
            <ac:inkMk id="10" creationId="{BE79EACB-90E8-46DE-8A7C-0020BF5488DA}"/>
          </ac:inkMkLst>
        </pc:inkChg>
        <pc:inkChg chg="add del mod">
          <ac:chgData name="Ring, Matthew" userId="c847a62a-d42b-477a-82b9-dfab6428f510" providerId="ADAL" clId="{E7AB59DB-4088-46C1-ADE0-AD72FA0D5098}" dt="2019-05-01T20:28:52.612" v="733" actId="164"/>
          <ac:inkMkLst>
            <pc:docMk/>
            <pc:sldMk cId="408071291" sldId="459"/>
            <ac:inkMk id="11" creationId="{073853D0-A22E-46A2-BD7B-B9D7B9081B08}"/>
          </ac:inkMkLst>
        </pc:inkChg>
        <pc:inkChg chg="add del">
          <ac:chgData name="Ring, Matthew" userId="c847a62a-d42b-477a-82b9-dfab6428f510" providerId="ADAL" clId="{E7AB59DB-4088-46C1-ADE0-AD72FA0D5098}" dt="2019-05-01T20:25:33.009" v="629"/>
          <ac:inkMkLst>
            <pc:docMk/>
            <pc:sldMk cId="408071291" sldId="459"/>
            <ac:inkMk id="12" creationId="{0D629C27-9E61-4BB8-8612-12F805BEC3D4}"/>
          </ac:inkMkLst>
        </pc:inkChg>
        <pc:inkChg chg="add del">
          <ac:chgData name="Ring, Matthew" userId="c847a62a-d42b-477a-82b9-dfab6428f510" providerId="ADAL" clId="{E7AB59DB-4088-46C1-ADE0-AD72FA0D5098}" dt="2019-05-01T20:25:33.009" v="629"/>
          <ac:inkMkLst>
            <pc:docMk/>
            <pc:sldMk cId="408071291" sldId="459"/>
            <ac:inkMk id="14" creationId="{0D3D7031-1A9D-45EB-BC6D-79ACC7ED716B}"/>
          </ac:inkMkLst>
        </pc:inkChg>
        <pc:inkChg chg="add mod">
          <ac:chgData name="Ring, Matthew" userId="c847a62a-d42b-477a-82b9-dfab6428f510" providerId="ADAL" clId="{E7AB59DB-4088-46C1-ADE0-AD72FA0D5098}" dt="2019-05-01T20:28:52.612" v="733" actId="164"/>
          <ac:inkMkLst>
            <pc:docMk/>
            <pc:sldMk cId="408071291" sldId="459"/>
            <ac:inkMk id="17" creationId="{0BCF919A-8F56-4701-876F-85F75E25A502}"/>
          </ac:inkMkLst>
        </pc:inkChg>
        <pc:inkChg chg="add del mod">
          <ac:chgData name="Ring, Matthew" userId="c847a62a-d42b-477a-82b9-dfab6428f510" providerId="ADAL" clId="{E7AB59DB-4088-46C1-ADE0-AD72FA0D5098}" dt="2019-05-01T20:28:03.434" v="714" actId="478"/>
          <ac:inkMkLst>
            <pc:docMk/>
            <pc:sldMk cId="408071291" sldId="459"/>
            <ac:inkMk id="20" creationId="{42E43805-650E-4318-90E9-71FA8381B85F}"/>
          </ac:inkMkLst>
        </pc:inkChg>
        <pc:inkChg chg="add del">
          <ac:chgData name="Ring, Matthew" userId="c847a62a-d42b-477a-82b9-dfab6428f510" providerId="ADAL" clId="{E7AB59DB-4088-46C1-ADE0-AD72FA0D5098}" dt="2019-05-01T20:25:34.831" v="631"/>
          <ac:inkMkLst>
            <pc:docMk/>
            <pc:sldMk cId="408071291" sldId="459"/>
            <ac:inkMk id="25" creationId="{034BF3AF-650D-4B76-8929-FEA1FCA20B87}"/>
          </ac:inkMkLst>
        </pc:inkChg>
        <pc:inkChg chg="add del">
          <ac:chgData name="Ring, Matthew" userId="c847a62a-d42b-477a-82b9-dfab6428f510" providerId="ADAL" clId="{E7AB59DB-4088-46C1-ADE0-AD72FA0D5098}" dt="2019-05-01T20:25:34.831" v="631"/>
          <ac:inkMkLst>
            <pc:docMk/>
            <pc:sldMk cId="408071291" sldId="459"/>
            <ac:inkMk id="26" creationId="{02D47FE7-EAA9-4F12-835E-4A9457D40FEC}"/>
          </ac:inkMkLst>
        </pc:inkChg>
        <pc:inkChg chg="add del">
          <ac:chgData name="Ring, Matthew" userId="c847a62a-d42b-477a-82b9-dfab6428f510" providerId="ADAL" clId="{E7AB59DB-4088-46C1-ADE0-AD72FA0D5098}" dt="2019-05-01T20:25:45.211" v="633"/>
          <ac:inkMkLst>
            <pc:docMk/>
            <pc:sldMk cId="408071291" sldId="459"/>
            <ac:inkMk id="28" creationId="{0BB17412-8BC1-492E-9754-85D4DAFA26F2}"/>
          </ac:inkMkLst>
        </pc:inkChg>
        <pc:inkChg chg="add del">
          <ac:chgData name="Ring, Matthew" userId="c847a62a-d42b-477a-82b9-dfab6428f510" providerId="ADAL" clId="{E7AB59DB-4088-46C1-ADE0-AD72FA0D5098}" dt="2019-05-01T20:25:45.211" v="633"/>
          <ac:inkMkLst>
            <pc:docMk/>
            <pc:sldMk cId="408071291" sldId="459"/>
            <ac:inkMk id="29" creationId="{AA12DFC3-F8B5-49A7-B64E-808EFE9C4820}"/>
          </ac:inkMkLst>
        </pc:inkChg>
        <pc:inkChg chg="add del">
          <ac:chgData name="Ring, Matthew" userId="c847a62a-d42b-477a-82b9-dfab6428f510" providerId="ADAL" clId="{E7AB59DB-4088-46C1-ADE0-AD72FA0D5098}" dt="2019-05-01T20:25:47.162" v="635"/>
          <ac:inkMkLst>
            <pc:docMk/>
            <pc:sldMk cId="408071291" sldId="459"/>
            <ac:inkMk id="31" creationId="{1F70405A-DC22-4FFC-9E72-2F9790C02AC5}"/>
          </ac:inkMkLst>
        </pc:inkChg>
        <pc:inkChg chg="add del">
          <ac:chgData name="Ring, Matthew" userId="c847a62a-d42b-477a-82b9-dfab6428f510" providerId="ADAL" clId="{E7AB59DB-4088-46C1-ADE0-AD72FA0D5098}" dt="2019-05-01T20:25:47.162" v="635"/>
          <ac:inkMkLst>
            <pc:docMk/>
            <pc:sldMk cId="408071291" sldId="459"/>
            <ac:inkMk id="32" creationId="{B6A44EDA-5A9D-4DB9-884F-BFA57C3A561F}"/>
          </ac:inkMkLst>
        </pc:inkChg>
        <pc:inkChg chg="add del">
          <ac:chgData name="Ring, Matthew" userId="c847a62a-d42b-477a-82b9-dfab6428f510" providerId="ADAL" clId="{E7AB59DB-4088-46C1-ADE0-AD72FA0D5098}" dt="2019-05-01T20:25:53.691" v="640"/>
          <ac:inkMkLst>
            <pc:docMk/>
            <pc:sldMk cId="408071291" sldId="459"/>
            <ac:inkMk id="33" creationId="{D9C8F9CC-CA75-4A58-AE6E-3526100DE003}"/>
          </ac:inkMkLst>
        </pc:inkChg>
        <pc:inkChg chg="add del">
          <ac:chgData name="Ring, Matthew" userId="c847a62a-d42b-477a-82b9-dfab6428f510" providerId="ADAL" clId="{E7AB59DB-4088-46C1-ADE0-AD72FA0D5098}" dt="2019-05-01T20:25:53.691" v="640"/>
          <ac:inkMkLst>
            <pc:docMk/>
            <pc:sldMk cId="408071291" sldId="459"/>
            <ac:inkMk id="34" creationId="{E61CBAAD-ED68-43B0-9E91-CE4C8D030C3F}"/>
          </ac:inkMkLst>
        </pc:inkChg>
        <pc:inkChg chg="add del">
          <ac:chgData name="Ring, Matthew" userId="c847a62a-d42b-477a-82b9-dfab6428f510" providerId="ADAL" clId="{E7AB59DB-4088-46C1-ADE0-AD72FA0D5098}" dt="2019-05-01T20:25:53.691" v="640"/>
          <ac:inkMkLst>
            <pc:docMk/>
            <pc:sldMk cId="408071291" sldId="459"/>
            <ac:inkMk id="35" creationId="{4CF6042D-A4B8-400E-B730-54536D58E427}"/>
          </ac:inkMkLst>
        </pc:inkChg>
        <pc:inkChg chg="add del">
          <ac:chgData name="Ring, Matthew" userId="c847a62a-d42b-477a-82b9-dfab6428f510" providerId="ADAL" clId="{E7AB59DB-4088-46C1-ADE0-AD72FA0D5098}" dt="2019-05-01T20:25:53.691" v="640"/>
          <ac:inkMkLst>
            <pc:docMk/>
            <pc:sldMk cId="408071291" sldId="459"/>
            <ac:inkMk id="36" creationId="{379754E2-05B3-48FD-8A43-21A66C76DBBD}"/>
          </ac:inkMkLst>
        </pc:inkChg>
        <pc:inkChg chg="add del">
          <ac:chgData name="Ring, Matthew" userId="c847a62a-d42b-477a-82b9-dfab6428f510" providerId="ADAL" clId="{E7AB59DB-4088-46C1-ADE0-AD72FA0D5098}" dt="2019-05-01T20:25:53.691" v="640"/>
          <ac:inkMkLst>
            <pc:docMk/>
            <pc:sldMk cId="408071291" sldId="459"/>
            <ac:inkMk id="37" creationId="{79A22E29-7FC3-43FB-A370-00BF09C291EC}"/>
          </ac:inkMkLst>
        </pc:inkChg>
        <pc:inkChg chg="add del">
          <ac:chgData name="Ring, Matthew" userId="c847a62a-d42b-477a-82b9-dfab6428f510" providerId="ADAL" clId="{E7AB59DB-4088-46C1-ADE0-AD72FA0D5098}" dt="2019-05-01T20:25:56.433" v="642"/>
          <ac:inkMkLst>
            <pc:docMk/>
            <pc:sldMk cId="408071291" sldId="459"/>
            <ac:inkMk id="38" creationId="{48937B51-8146-454C-B135-06C0EBA6CF9B}"/>
          </ac:inkMkLst>
        </pc:inkChg>
        <pc:inkChg chg="add del">
          <ac:chgData name="Ring, Matthew" userId="c847a62a-d42b-477a-82b9-dfab6428f510" providerId="ADAL" clId="{E7AB59DB-4088-46C1-ADE0-AD72FA0D5098}" dt="2019-05-01T20:25:56.433" v="642"/>
          <ac:inkMkLst>
            <pc:docMk/>
            <pc:sldMk cId="408071291" sldId="459"/>
            <ac:inkMk id="39" creationId="{543B4A7D-E6F2-4230-8E17-0FF505122BB9}"/>
          </ac:inkMkLst>
        </pc:inkChg>
        <pc:inkChg chg="add mod">
          <ac:chgData name="Ring, Matthew" userId="c847a62a-d42b-477a-82b9-dfab6428f510" providerId="ADAL" clId="{E7AB59DB-4088-46C1-ADE0-AD72FA0D5098}" dt="2019-05-01T20:28:52.612" v="733" actId="164"/>
          <ac:inkMkLst>
            <pc:docMk/>
            <pc:sldMk cId="408071291" sldId="459"/>
            <ac:inkMk id="41" creationId="{38EB63C6-0A08-466C-8EE2-13690212A84C}"/>
          </ac:inkMkLst>
        </pc:inkChg>
        <pc:inkChg chg="add del">
          <ac:chgData name="Ring, Matthew" userId="c847a62a-d42b-477a-82b9-dfab6428f510" providerId="ADAL" clId="{E7AB59DB-4088-46C1-ADE0-AD72FA0D5098}" dt="2019-05-01T20:26:06.157" v="653"/>
          <ac:inkMkLst>
            <pc:docMk/>
            <pc:sldMk cId="408071291" sldId="459"/>
            <ac:inkMk id="42" creationId="{64A5F23B-38A1-4830-B48E-1D11B5BD6555}"/>
          </ac:inkMkLst>
        </pc:inkChg>
        <pc:inkChg chg="add del">
          <ac:chgData name="Ring, Matthew" userId="c847a62a-d42b-477a-82b9-dfab6428f510" providerId="ADAL" clId="{E7AB59DB-4088-46C1-ADE0-AD72FA0D5098}" dt="2019-05-01T20:26:06.157" v="653"/>
          <ac:inkMkLst>
            <pc:docMk/>
            <pc:sldMk cId="408071291" sldId="459"/>
            <ac:inkMk id="45" creationId="{20872FAB-D120-4DF5-B61F-AE08E9E6D89F}"/>
          </ac:inkMkLst>
        </pc:inkChg>
        <pc:inkChg chg="add del">
          <ac:chgData name="Ring, Matthew" userId="c847a62a-d42b-477a-82b9-dfab6428f510" providerId="ADAL" clId="{E7AB59DB-4088-46C1-ADE0-AD72FA0D5098}" dt="2019-05-01T20:26:06.157" v="653"/>
          <ac:inkMkLst>
            <pc:docMk/>
            <pc:sldMk cId="408071291" sldId="459"/>
            <ac:inkMk id="47" creationId="{4B72429B-5799-44EC-A9CC-84733D8BB36F}"/>
          </ac:inkMkLst>
        </pc:inkChg>
        <pc:inkChg chg="add del">
          <ac:chgData name="Ring, Matthew" userId="c847a62a-d42b-477a-82b9-dfab6428f510" providerId="ADAL" clId="{E7AB59DB-4088-46C1-ADE0-AD72FA0D5098}" dt="2019-05-01T20:26:06.157" v="653"/>
          <ac:inkMkLst>
            <pc:docMk/>
            <pc:sldMk cId="408071291" sldId="459"/>
            <ac:inkMk id="48" creationId="{46319C50-59C3-4AE1-BEE7-CA9773ABB731}"/>
          </ac:inkMkLst>
        </pc:inkChg>
        <pc:inkChg chg="add del">
          <ac:chgData name="Ring, Matthew" userId="c847a62a-d42b-477a-82b9-dfab6428f510" providerId="ADAL" clId="{E7AB59DB-4088-46C1-ADE0-AD72FA0D5098}" dt="2019-05-01T20:26:06.157" v="653"/>
          <ac:inkMkLst>
            <pc:docMk/>
            <pc:sldMk cId="408071291" sldId="459"/>
            <ac:inkMk id="49" creationId="{9D4B352A-16EF-44F3-943F-225DB67F45AE}"/>
          </ac:inkMkLst>
        </pc:inkChg>
        <pc:inkChg chg="add del">
          <ac:chgData name="Ring, Matthew" userId="c847a62a-d42b-477a-82b9-dfab6428f510" providerId="ADAL" clId="{E7AB59DB-4088-46C1-ADE0-AD72FA0D5098}" dt="2019-05-01T20:26:06.157" v="653"/>
          <ac:inkMkLst>
            <pc:docMk/>
            <pc:sldMk cId="408071291" sldId="459"/>
            <ac:inkMk id="50" creationId="{1E6CFD7D-3CAC-4ADD-8635-AD13C65CD82C}"/>
          </ac:inkMkLst>
        </pc:inkChg>
        <pc:inkChg chg="add del">
          <ac:chgData name="Ring, Matthew" userId="c847a62a-d42b-477a-82b9-dfab6428f510" providerId="ADAL" clId="{E7AB59DB-4088-46C1-ADE0-AD72FA0D5098}" dt="2019-05-01T20:26:06.157" v="653"/>
          <ac:inkMkLst>
            <pc:docMk/>
            <pc:sldMk cId="408071291" sldId="459"/>
            <ac:inkMk id="51" creationId="{59BABA11-BD41-4221-AD63-F8BC401E34DB}"/>
          </ac:inkMkLst>
        </pc:inkChg>
        <pc:inkChg chg="add del">
          <ac:chgData name="Ring, Matthew" userId="c847a62a-d42b-477a-82b9-dfab6428f510" providerId="ADAL" clId="{E7AB59DB-4088-46C1-ADE0-AD72FA0D5098}" dt="2019-05-01T20:26:06.157" v="653"/>
          <ac:inkMkLst>
            <pc:docMk/>
            <pc:sldMk cId="408071291" sldId="459"/>
            <ac:inkMk id="52" creationId="{EF1587CE-37E0-418E-B58C-F978242148E8}"/>
          </ac:inkMkLst>
        </pc:inkChg>
        <pc:inkChg chg="add del">
          <ac:chgData name="Ring, Matthew" userId="c847a62a-d42b-477a-82b9-dfab6428f510" providerId="ADAL" clId="{E7AB59DB-4088-46C1-ADE0-AD72FA0D5098}" dt="2019-05-01T20:26:06.157" v="653"/>
          <ac:inkMkLst>
            <pc:docMk/>
            <pc:sldMk cId="408071291" sldId="459"/>
            <ac:inkMk id="53" creationId="{4557CA54-09B0-4204-8FBF-16061F5C5496}"/>
          </ac:inkMkLst>
        </pc:inkChg>
        <pc:inkChg chg="add del">
          <ac:chgData name="Ring, Matthew" userId="c847a62a-d42b-477a-82b9-dfab6428f510" providerId="ADAL" clId="{E7AB59DB-4088-46C1-ADE0-AD72FA0D5098}" dt="2019-05-01T20:26:06.157" v="653"/>
          <ac:inkMkLst>
            <pc:docMk/>
            <pc:sldMk cId="408071291" sldId="459"/>
            <ac:inkMk id="54" creationId="{425D0587-13B3-4338-BEE0-DE695E05A069}"/>
          </ac:inkMkLst>
        </pc:inkChg>
        <pc:inkChg chg="add del">
          <ac:chgData name="Ring, Matthew" userId="c847a62a-d42b-477a-82b9-dfab6428f510" providerId="ADAL" clId="{E7AB59DB-4088-46C1-ADE0-AD72FA0D5098}" dt="2019-05-01T20:28:21.454" v="730" actId="478"/>
          <ac:inkMkLst>
            <pc:docMk/>
            <pc:sldMk cId="408071291" sldId="459"/>
            <ac:inkMk id="55" creationId="{0220C5D0-1175-45DC-A836-A486DA6CB956}"/>
          </ac:inkMkLst>
        </pc:inkChg>
        <pc:inkChg chg="add del">
          <ac:chgData name="Ring, Matthew" userId="c847a62a-d42b-477a-82b9-dfab6428f510" providerId="ADAL" clId="{E7AB59DB-4088-46C1-ADE0-AD72FA0D5098}" dt="2019-05-01T20:26:12.821" v="658"/>
          <ac:inkMkLst>
            <pc:docMk/>
            <pc:sldMk cId="408071291" sldId="459"/>
            <ac:inkMk id="56" creationId="{2A67EFE4-8CB9-4A57-92FF-E87AFAAB2EDF}"/>
          </ac:inkMkLst>
        </pc:inkChg>
        <pc:inkChg chg="add del">
          <ac:chgData name="Ring, Matthew" userId="c847a62a-d42b-477a-82b9-dfab6428f510" providerId="ADAL" clId="{E7AB59DB-4088-46C1-ADE0-AD72FA0D5098}" dt="2019-05-01T20:26:12.821" v="658"/>
          <ac:inkMkLst>
            <pc:docMk/>
            <pc:sldMk cId="408071291" sldId="459"/>
            <ac:inkMk id="57" creationId="{0F94C480-0200-470E-9317-8610EA4EE85B}"/>
          </ac:inkMkLst>
        </pc:inkChg>
        <pc:inkChg chg="add del">
          <ac:chgData name="Ring, Matthew" userId="c847a62a-d42b-477a-82b9-dfab6428f510" providerId="ADAL" clId="{E7AB59DB-4088-46C1-ADE0-AD72FA0D5098}" dt="2019-05-01T20:26:12.821" v="658"/>
          <ac:inkMkLst>
            <pc:docMk/>
            <pc:sldMk cId="408071291" sldId="459"/>
            <ac:inkMk id="58" creationId="{D36A8D9D-B3DF-44CB-9E41-B151A65B2C57}"/>
          </ac:inkMkLst>
        </pc:inkChg>
        <pc:inkChg chg="add del">
          <ac:chgData name="Ring, Matthew" userId="c847a62a-d42b-477a-82b9-dfab6428f510" providerId="ADAL" clId="{E7AB59DB-4088-46C1-ADE0-AD72FA0D5098}" dt="2019-05-01T20:26:12.821" v="658"/>
          <ac:inkMkLst>
            <pc:docMk/>
            <pc:sldMk cId="408071291" sldId="459"/>
            <ac:inkMk id="59" creationId="{FE43ECB9-EE2E-452F-AE46-873660408941}"/>
          </ac:inkMkLst>
        </pc:inkChg>
        <pc:inkChg chg="add del">
          <ac:chgData name="Ring, Matthew" userId="c847a62a-d42b-477a-82b9-dfab6428f510" providerId="ADAL" clId="{E7AB59DB-4088-46C1-ADE0-AD72FA0D5098}" dt="2019-05-01T20:26:16.052" v="659"/>
          <ac:inkMkLst>
            <pc:docMk/>
            <pc:sldMk cId="408071291" sldId="459"/>
            <ac:inkMk id="60" creationId="{FEA0E6FF-D905-46E7-B4A5-537EFC77BE20}"/>
          </ac:inkMkLst>
        </pc:inkChg>
        <pc:inkChg chg="add del">
          <ac:chgData name="Ring, Matthew" userId="c847a62a-d42b-477a-82b9-dfab6428f510" providerId="ADAL" clId="{E7AB59DB-4088-46C1-ADE0-AD72FA0D5098}" dt="2019-05-01T20:26:19.560" v="662"/>
          <ac:inkMkLst>
            <pc:docMk/>
            <pc:sldMk cId="408071291" sldId="459"/>
            <ac:inkMk id="61" creationId="{8F0FF3AA-7237-433A-9275-5F815B94AC2F}"/>
          </ac:inkMkLst>
        </pc:inkChg>
        <pc:inkChg chg="add del">
          <ac:chgData name="Ring, Matthew" userId="c847a62a-d42b-477a-82b9-dfab6428f510" providerId="ADAL" clId="{E7AB59DB-4088-46C1-ADE0-AD72FA0D5098}" dt="2019-05-01T20:26:19.560" v="662"/>
          <ac:inkMkLst>
            <pc:docMk/>
            <pc:sldMk cId="408071291" sldId="459"/>
            <ac:inkMk id="62" creationId="{85533A89-DC99-4A1C-9705-3C8B9DB5F7DB}"/>
          </ac:inkMkLst>
        </pc:inkChg>
        <pc:inkChg chg="add del">
          <ac:chgData name="Ring, Matthew" userId="c847a62a-d42b-477a-82b9-dfab6428f510" providerId="ADAL" clId="{E7AB59DB-4088-46C1-ADE0-AD72FA0D5098}" dt="2019-05-01T20:26:46.790" v="682"/>
          <ac:inkMkLst>
            <pc:docMk/>
            <pc:sldMk cId="408071291" sldId="459"/>
            <ac:inkMk id="63" creationId="{985879C7-A6F0-4CF6-A2F8-C483061C35B8}"/>
          </ac:inkMkLst>
        </pc:inkChg>
        <pc:inkChg chg="add del">
          <ac:chgData name="Ring, Matthew" userId="c847a62a-d42b-477a-82b9-dfab6428f510" providerId="ADAL" clId="{E7AB59DB-4088-46C1-ADE0-AD72FA0D5098}" dt="2019-05-01T20:26:42.363" v="679"/>
          <ac:inkMkLst>
            <pc:docMk/>
            <pc:sldMk cId="408071291" sldId="459"/>
            <ac:inkMk id="64" creationId="{6824F2B6-4D41-4CF4-9CF5-9C16B361E5C2}"/>
          </ac:inkMkLst>
        </pc:inkChg>
        <pc:inkChg chg="add del">
          <ac:chgData name="Ring, Matthew" userId="c847a62a-d42b-477a-82b9-dfab6428f510" providerId="ADAL" clId="{E7AB59DB-4088-46C1-ADE0-AD72FA0D5098}" dt="2019-05-01T20:26:41.221" v="678"/>
          <ac:inkMkLst>
            <pc:docMk/>
            <pc:sldMk cId="408071291" sldId="459"/>
            <ac:inkMk id="65" creationId="{A06E9276-579A-47D6-AB31-CC3507ABB5CB}"/>
          </ac:inkMkLst>
        </pc:inkChg>
        <pc:inkChg chg="add del">
          <ac:chgData name="Ring, Matthew" userId="c847a62a-d42b-477a-82b9-dfab6428f510" providerId="ADAL" clId="{E7AB59DB-4088-46C1-ADE0-AD72FA0D5098}" dt="2019-05-01T20:26:40.016" v="677"/>
          <ac:inkMkLst>
            <pc:docMk/>
            <pc:sldMk cId="408071291" sldId="459"/>
            <ac:inkMk id="66" creationId="{A4EC1BAA-E631-4CD1-BEB0-2315F499E158}"/>
          </ac:inkMkLst>
        </pc:inkChg>
        <pc:inkChg chg="add">
          <ac:chgData name="Ring, Matthew" userId="c847a62a-d42b-477a-82b9-dfab6428f510" providerId="ADAL" clId="{E7AB59DB-4088-46C1-ADE0-AD72FA0D5098}" dt="2019-05-01T20:26:23.185" v="666"/>
          <ac:inkMkLst>
            <pc:docMk/>
            <pc:sldMk cId="408071291" sldId="459"/>
            <ac:inkMk id="67" creationId="{60E32EF5-63EF-4EEA-BF17-82C14B858A68}"/>
          </ac:inkMkLst>
        </pc:inkChg>
        <pc:inkChg chg="add del">
          <ac:chgData name="Ring, Matthew" userId="c847a62a-d42b-477a-82b9-dfab6428f510" providerId="ADAL" clId="{E7AB59DB-4088-46C1-ADE0-AD72FA0D5098}" dt="2019-05-01T20:26:38.562" v="676"/>
          <ac:inkMkLst>
            <pc:docMk/>
            <pc:sldMk cId="408071291" sldId="459"/>
            <ac:inkMk id="68" creationId="{A8251060-3902-451D-A13D-F3DC7B799268}"/>
          </ac:inkMkLst>
        </pc:inkChg>
        <pc:inkChg chg="add del">
          <ac:chgData name="Ring, Matthew" userId="c847a62a-d42b-477a-82b9-dfab6428f510" providerId="ADAL" clId="{E7AB59DB-4088-46C1-ADE0-AD72FA0D5098}" dt="2019-05-01T20:26:37.528" v="675"/>
          <ac:inkMkLst>
            <pc:docMk/>
            <pc:sldMk cId="408071291" sldId="459"/>
            <ac:inkMk id="69" creationId="{CB830122-3DFF-4FC1-9DB5-08D7DAC8C0B6}"/>
          </ac:inkMkLst>
        </pc:inkChg>
        <pc:inkChg chg="add">
          <ac:chgData name="Ring, Matthew" userId="c847a62a-d42b-477a-82b9-dfab6428f510" providerId="ADAL" clId="{E7AB59DB-4088-46C1-ADE0-AD72FA0D5098}" dt="2019-05-01T20:26:26.683" v="669"/>
          <ac:inkMkLst>
            <pc:docMk/>
            <pc:sldMk cId="408071291" sldId="459"/>
            <ac:inkMk id="70" creationId="{388497FD-0ACE-4D95-AFD1-F142E65915ED}"/>
          </ac:inkMkLst>
        </pc:inkChg>
        <pc:inkChg chg="add del">
          <ac:chgData name="Ring, Matthew" userId="c847a62a-d42b-477a-82b9-dfab6428f510" providerId="ADAL" clId="{E7AB59DB-4088-46C1-ADE0-AD72FA0D5098}" dt="2019-05-01T20:26:36.314" v="674"/>
          <ac:inkMkLst>
            <pc:docMk/>
            <pc:sldMk cId="408071291" sldId="459"/>
            <ac:inkMk id="71" creationId="{CEBC2045-1DB0-4F01-AB4E-DB004CDD6E41}"/>
          </ac:inkMkLst>
        </pc:inkChg>
        <pc:inkChg chg="add del">
          <ac:chgData name="Ring, Matthew" userId="c847a62a-d42b-477a-82b9-dfab6428f510" providerId="ADAL" clId="{E7AB59DB-4088-46C1-ADE0-AD72FA0D5098}" dt="2019-05-01T20:26:35.145" v="673"/>
          <ac:inkMkLst>
            <pc:docMk/>
            <pc:sldMk cId="408071291" sldId="459"/>
            <ac:inkMk id="72" creationId="{C7E6CCAA-2D55-4C4F-9AE1-BF1D02F5577D}"/>
          </ac:inkMkLst>
        </pc:inkChg>
        <pc:inkChg chg="add">
          <ac:chgData name="Ring, Matthew" userId="c847a62a-d42b-477a-82b9-dfab6428f510" providerId="ADAL" clId="{E7AB59DB-4088-46C1-ADE0-AD72FA0D5098}" dt="2019-05-01T20:26:33.730" v="672"/>
          <ac:inkMkLst>
            <pc:docMk/>
            <pc:sldMk cId="408071291" sldId="459"/>
            <ac:inkMk id="73" creationId="{1618721B-209B-4F07-8815-A7946B58FC75}"/>
          </ac:inkMkLst>
        </pc:inkChg>
        <pc:inkChg chg="add del">
          <ac:chgData name="Ring, Matthew" userId="c847a62a-d42b-477a-82b9-dfab6428f510" providerId="ADAL" clId="{E7AB59DB-4088-46C1-ADE0-AD72FA0D5098}" dt="2019-05-01T20:26:46.790" v="682"/>
          <ac:inkMkLst>
            <pc:docMk/>
            <pc:sldMk cId="408071291" sldId="459"/>
            <ac:inkMk id="74" creationId="{ED1B39FE-B2A5-4C96-BCED-2DCA147DF60E}"/>
          </ac:inkMkLst>
        </pc:inkChg>
        <pc:inkChg chg="add del">
          <ac:chgData name="Ring, Matthew" userId="c847a62a-d42b-477a-82b9-dfab6428f510" providerId="ADAL" clId="{E7AB59DB-4088-46C1-ADE0-AD72FA0D5098}" dt="2019-05-01T20:26:46.790" v="682"/>
          <ac:inkMkLst>
            <pc:docMk/>
            <pc:sldMk cId="408071291" sldId="459"/>
            <ac:inkMk id="75" creationId="{91335CCE-CB8A-4FEC-A576-F243CE287DF6}"/>
          </ac:inkMkLst>
        </pc:inkChg>
        <pc:inkChg chg="add mod">
          <ac:chgData name="Ring, Matthew" userId="c847a62a-d42b-477a-82b9-dfab6428f510" providerId="ADAL" clId="{E7AB59DB-4088-46C1-ADE0-AD72FA0D5098}" dt="2019-05-01T20:28:52.612" v="733" actId="164"/>
          <ac:inkMkLst>
            <pc:docMk/>
            <pc:sldMk cId="408071291" sldId="459"/>
            <ac:inkMk id="76" creationId="{484923A0-BB42-44C9-BA37-20E8A7AF0FC7}"/>
          </ac:inkMkLst>
        </pc:inkChg>
        <pc:inkChg chg="add mod">
          <ac:chgData name="Ring, Matthew" userId="c847a62a-d42b-477a-82b9-dfab6428f510" providerId="ADAL" clId="{E7AB59DB-4088-46C1-ADE0-AD72FA0D5098}" dt="2019-05-01T20:40:25.267" v="882" actId="164"/>
          <ac:inkMkLst>
            <pc:docMk/>
            <pc:sldMk cId="408071291" sldId="459"/>
            <ac:inkMk id="83" creationId="{E9AC7852-67B0-42EA-B610-3C302C978D41}"/>
          </ac:inkMkLst>
        </pc:inkChg>
        <pc:inkChg chg="add del">
          <ac:chgData name="Ring, Matthew" userId="c847a62a-d42b-477a-82b9-dfab6428f510" providerId="ADAL" clId="{E7AB59DB-4088-46C1-ADE0-AD72FA0D5098}" dt="2019-05-01T20:39:03.674" v="843"/>
          <ac:inkMkLst>
            <pc:docMk/>
            <pc:sldMk cId="408071291" sldId="459"/>
            <ac:inkMk id="85" creationId="{BC37D60E-33D6-4DAE-B5C8-E3FF293FD02C}"/>
          </ac:inkMkLst>
        </pc:inkChg>
        <pc:inkChg chg="add del">
          <ac:chgData name="Ring, Matthew" userId="c847a62a-d42b-477a-82b9-dfab6428f510" providerId="ADAL" clId="{E7AB59DB-4088-46C1-ADE0-AD72FA0D5098}" dt="2019-05-01T20:39:03.674" v="843"/>
          <ac:inkMkLst>
            <pc:docMk/>
            <pc:sldMk cId="408071291" sldId="459"/>
            <ac:inkMk id="86" creationId="{792100D1-827D-4F61-9E5F-2406CD4F8CA2}"/>
          </ac:inkMkLst>
        </pc:inkChg>
        <pc:inkChg chg="add del">
          <ac:chgData name="Ring, Matthew" userId="c847a62a-d42b-477a-82b9-dfab6428f510" providerId="ADAL" clId="{E7AB59DB-4088-46C1-ADE0-AD72FA0D5098}" dt="2019-05-01T20:39:06.374" v="844"/>
          <ac:inkMkLst>
            <pc:docMk/>
            <pc:sldMk cId="408071291" sldId="459"/>
            <ac:inkMk id="87" creationId="{063D455B-8FFB-44B3-9644-1B1824BE264A}"/>
          </ac:inkMkLst>
        </pc:inkChg>
        <pc:inkChg chg="add del">
          <ac:chgData name="Ring, Matthew" userId="c847a62a-d42b-477a-82b9-dfab6428f510" providerId="ADAL" clId="{E7AB59DB-4088-46C1-ADE0-AD72FA0D5098}" dt="2019-05-01T20:39:14.770" v="847"/>
          <ac:inkMkLst>
            <pc:docMk/>
            <pc:sldMk cId="408071291" sldId="459"/>
            <ac:inkMk id="88" creationId="{767AB905-48CA-4F6F-B2E6-5B0F5C973DFA}"/>
          </ac:inkMkLst>
        </pc:inkChg>
        <pc:inkChg chg="add del">
          <ac:chgData name="Ring, Matthew" userId="c847a62a-d42b-477a-82b9-dfab6428f510" providerId="ADAL" clId="{E7AB59DB-4088-46C1-ADE0-AD72FA0D5098}" dt="2019-05-01T20:39:14.770" v="847"/>
          <ac:inkMkLst>
            <pc:docMk/>
            <pc:sldMk cId="408071291" sldId="459"/>
            <ac:inkMk id="89" creationId="{4DC77A52-3284-49AE-94E3-44D931E04ADE}"/>
          </ac:inkMkLst>
        </pc:inkChg>
        <pc:inkChg chg="add del">
          <ac:chgData name="Ring, Matthew" userId="c847a62a-d42b-477a-82b9-dfab6428f510" providerId="ADAL" clId="{E7AB59DB-4088-46C1-ADE0-AD72FA0D5098}" dt="2019-05-01T20:39:16.281" v="849"/>
          <ac:inkMkLst>
            <pc:docMk/>
            <pc:sldMk cId="408071291" sldId="459"/>
            <ac:inkMk id="90" creationId="{DE3B3956-7C78-4689-80BB-4D38C5CE5CC1}"/>
          </ac:inkMkLst>
        </pc:inkChg>
        <pc:inkChg chg="add del">
          <ac:chgData name="Ring, Matthew" userId="c847a62a-d42b-477a-82b9-dfab6428f510" providerId="ADAL" clId="{E7AB59DB-4088-46C1-ADE0-AD72FA0D5098}" dt="2019-05-01T20:39:16.281" v="849"/>
          <ac:inkMkLst>
            <pc:docMk/>
            <pc:sldMk cId="408071291" sldId="459"/>
            <ac:inkMk id="91" creationId="{2B207F65-ED30-4B13-AF8F-CD5DE4F26F9E}"/>
          </ac:inkMkLst>
        </pc:inkChg>
        <pc:inkChg chg="add del">
          <ac:chgData name="Ring, Matthew" userId="c847a62a-d42b-477a-82b9-dfab6428f510" providerId="ADAL" clId="{E7AB59DB-4088-46C1-ADE0-AD72FA0D5098}" dt="2019-05-01T20:39:19.996" v="858"/>
          <ac:inkMkLst>
            <pc:docMk/>
            <pc:sldMk cId="408071291" sldId="459"/>
            <ac:inkMk id="92" creationId="{E41AFCD9-9C6F-45AD-99DE-56AF102443E6}"/>
          </ac:inkMkLst>
        </pc:inkChg>
        <pc:inkChg chg="add del">
          <ac:chgData name="Ring, Matthew" userId="c847a62a-d42b-477a-82b9-dfab6428f510" providerId="ADAL" clId="{E7AB59DB-4088-46C1-ADE0-AD72FA0D5098}" dt="2019-05-01T20:39:19.996" v="858"/>
          <ac:inkMkLst>
            <pc:docMk/>
            <pc:sldMk cId="408071291" sldId="459"/>
            <ac:inkMk id="93" creationId="{2A8CD478-CED0-499E-B3D5-3C42AB7563B4}"/>
          </ac:inkMkLst>
        </pc:inkChg>
        <pc:inkChg chg="add del">
          <ac:chgData name="Ring, Matthew" userId="c847a62a-d42b-477a-82b9-dfab6428f510" providerId="ADAL" clId="{E7AB59DB-4088-46C1-ADE0-AD72FA0D5098}" dt="2019-05-01T20:39:19.996" v="858"/>
          <ac:inkMkLst>
            <pc:docMk/>
            <pc:sldMk cId="408071291" sldId="459"/>
            <ac:inkMk id="94" creationId="{34ACB8DB-A906-4FD0-B770-0374FCF5F535}"/>
          </ac:inkMkLst>
        </pc:inkChg>
        <pc:inkChg chg="add del">
          <ac:chgData name="Ring, Matthew" userId="c847a62a-d42b-477a-82b9-dfab6428f510" providerId="ADAL" clId="{E7AB59DB-4088-46C1-ADE0-AD72FA0D5098}" dt="2019-05-01T20:39:19.996" v="858"/>
          <ac:inkMkLst>
            <pc:docMk/>
            <pc:sldMk cId="408071291" sldId="459"/>
            <ac:inkMk id="95" creationId="{ABE7BA09-5890-470A-B5F0-DAA9B1B9DFE4}"/>
          </ac:inkMkLst>
        </pc:inkChg>
        <pc:inkChg chg="add del">
          <ac:chgData name="Ring, Matthew" userId="c847a62a-d42b-477a-82b9-dfab6428f510" providerId="ADAL" clId="{E7AB59DB-4088-46C1-ADE0-AD72FA0D5098}" dt="2019-05-01T20:39:19.996" v="858"/>
          <ac:inkMkLst>
            <pc:docMk/>
            <pc:sldMk cId="408071291" sldId="459"/>
            <ac:inkMk id="96" creationId="{4C12C677-6CC8-4FB8-9ACB-DA00F520DFD2}"/>
          </ac:inkMkLst>
        </pc:inkChg>
        <pc:inkChg chg="add del">
          <ac:chgData name="Ring, Matthew" userId="c847a62a-d42b-477a-82b9-dfab6428f510" providerId="ADAL" clId="{E7AB59DB-4088-46C1-ADE0-AD72FA0D5098}" dt="2019-05-01T20:39:19.996" v="858"/>
          <ac:inkMkLst>
            <pc:docMk/>
            <pc:sldMk cId="408071291" sldId="459"/>
            <ac:inkMk id="97" creationId="{C740E051-99D7-4309-A16A-61BD6F0B1C81}"/>
          </ac:inkMkLst>
        </pc:inkChg>
        <pc:inkChg chg="add del">
          <ac:chgData name="Ring, Matthew" userId="c847a62a-d42b-477a-82b9-dfab6428f510" providerId="ADAL" clId="{E7AB59DB-4088-46C1-ADE0-AD72FA0D5098}" dt="2019-05-01T20:39:19.996" v="858"/>
          <ac:inkMkLst>
            <pc:docMk/>
            <pc:sldMk cId="408071291" sldId="459"/>
            <ac:inkMk id="98" creationId="{5770872D-B006-464C-8F95-40D47CCF4882}"/>
          </ac:inkMkLst>
        </pc:inkChg>
        <pc:inkChg chg="add del">
          <ac:chgData name="Ring, Matthew" userId="c847a62a-d42b-477a-82b9-dfab6428f510" providerId="ADAL" clId="{E7AB59DB-4088-46C1-ADE0-AD72FA0D5098}" dt="2019-05-01T20:39:19.996" v="858"/>
          <ac:inkMkLst>
            <pc:docMk/>
            <pc:sldMk cId="408071291" sldId="459"/>
            <ac:inkMk id="99" creationId="{7E7AAFBD-0587-451D-8C13-682F5B9E9B4B}"/>
          </ac:inkMkLst>
        </pc:inkChg>
        <pc:inkChg chg="add del">
          <ac:chgData name="Ring, Matthew" userId="c847a62a-d42b-477a-82b9-dfab6428f510" providerId="ADAL" clId="{E7AB59DB-4088-46C1-ADE0-AD72FA0D5098}" dt="2019-05-01T20:39:19.996" v="858"/>
          <ac:inkMkLst>
            <pc:docMk/>
            <pc:sldMk cId="408071291" sldId="459"/>
            <ac:inkMk id="100" creationId="{AD8F1F26-AB8B-4D5D-855F-9D064889406C}"/>
          </ac:inkMkLst>
        </pc:inkChg>
        <pc:inkChg chg="add del">
          <ac:chgData name="Ring, Matthew" userId="c847a62a-d42b-477a-82b9-dfab6428f510" providerId="ADAL" clId="{E7AB59DB-4088-46C1-ADE0-AD72FA0D5098}" dt="2019-05-01T20:39:23.835" v="867"/>
          <ac:inkMkLst>
            <pc:docMk/>
            <pc:sldMk cId="408071291" sldId="459"/>
            <ac:inkMk id="101" creationId="{CAC6870D-3C18-4185-9AFC-3BA252670E5F}"/>
          </ac:inkMkLst>
        </pc:inkChg>
        <pc:inkChg chg="add del">
          <ac:chgData name="Ring, Matthew" userId="c847a62a-d42b-477a-82b9-dfab6428f510" providerId="ADAL" clId="{E7AB59DB-4088-46C1-ADE0-AD72FA0D5098}" dt="2019-05-01T20:39:23.835" v="867"/>
          <ac:inkMkLst>
            <pc:docMk/>
            <pc:sldMk cId="408071291" sldId="459"/>
            <ac:inkMk id="102" creationId="{860398E6-CF61-4A34-8242-1AE8E93F63E2}"/>
          </ac:inkMkLst>
        </pc:inkChg>
        <pc:inkChg chg="add del">
          <ac:chgData name="Ring, Matthew" userId="c847a62a-d42b-477a-82b9-dfab6428f510" providerId="ADAL" clId="{E7AB59DB-4088-46C1-ADE0-AD72FA0D5098}" dt="2019-05-01T20:39:23.835" v="867"/>
          <ac:inkMkLst>
            <pc:docMk/>
            <pc:sldMk cId="408071291" sldId="459"/>
            <ac:inkMk id="103" creationId="{E0A85BCA-00D8-4D76-9FA2-D20D8F154554}"/>
          </ac:inkMkLst>
        </pc:inkChg>
        <pc:inkChg chg="add del">
          <ac:chgData name="Ring, Matthew" userId="c847a62a-d42b-477a-82b9-dfab6428f510" providerId="ADAL" clId="{E7AB59DB-4088-46C1-ADE0-AD72FA0D5098}" dt="2019-05-01T20:39:23.835" v="867"/>
          <ac:inkMkLst>
            <pc:docMk/>
            <pc:sldMk cId="408071291" sldId="459"/>
            <ac:inkMk id="104" creationId="{34953346-5C5F-4F83-A6BB-A09579871016}"/>
          </ac:inkMkLst>
        </pc:inkChg>
        <pc:inkChg chg="add del">
          <ac:chgData name="Ring, Matthew" userId="c847a62a-d42b-477a-82b9-dfab6428f510" providerId="ADAL" clId="{E7AB59DB-4088-46C1-ADE0-AD72FA0D5098}" dt="2019-05-01T20:39:23.835" v="867"/>
          <ac:inkMkLst>
            <pc:docMk/>
            <pc:sldMk cId="408071291" sldId="459"/>
            <ac:inkMk id="105" creationId="{B6DD12B8-C78E-44F2-9951-BAD86537FD5A}"/>
          </ac:inkMkLst>
        </pc:inkChg>
        <pc:inkChg chg="add del">
          <ac:chgData name="Ring, Matthew" userId="c847a62a-d42b-477a-82b9-dfab6428f510" providerId="ADAL" clId="{E7AB59DB-4088-46C1-ADE0-AD72FA0D5098}" dt="2019-05-01T20:39:23.835" v="867"/>
          <ac:inkMkLst>
            <pc:docMk/>
            <pc:sldMk cId="408071291" sldId="459"/>
            <ac:inkMk id="106" creationId="{C7167383-3493-4FC3-A45D-F094721EA73B}"/>
          </ac:inkMkLst>
        </pc:inkChg>
        <pc:inkChg chg="add del">
          <ac:chgData name="Ring, Matthew" userId="c847a62a-d42b-477a-82b9-dfab6428f510" providerId="ADAL" clId="{E7AB59DB-4088-46C1-ADE0-AD72FA0D5098}" dt="2019-05-01T20:39:23.835" v="867"/>
          <ac:inkMkLst>
            <pc:docMk/>
            <pc:sldMk cId="408071291" sldId="459"/>
            <ac:inkMk id="107" creationId="{1E5FBBF1-1362-4FB5-8F99-AC24D48D9E14}"/>
          </ac:inkMkLst>
        </pc:inkChg>
        <pc:inkChg chg="add del">
          <ac:chgData name="Ring, Matthew" userId="c847a62a-d42b-477a-82b9-dfab6428f510" providerId="ADAL" clId="{E7AB59DB-4088-46C1-ADE0-AD72FA0D5098}" dt="2019-05-01T20:39:23.835" v="867"/>
          <ac:inkMkLst>
            <pc:docMk/>
            <pc:sldMk cId="408071291" sldId="459"/>
            <ac:inkMk id="108" creationId="{A5EDE818-3DFA-4257-92A0-30EDF6D4767F}"/>
          </ac:inkMkLst>
        </pc:inkChg>
        <pc:inkChg chg="add del">
          <ac:chgData name="Ring, Matthew" userId="c847a62a-d42b-477a-82b9-dfab6428f510" providerId="ADAL" clId="{E7AB59DB-4088-46C1-ADE0-AD72FA0D5098}" dt="2019-05-01T20:39:23.835" v="867"/>
          <ac:inkMkLst>
            <pc:docMk/>
            <pc:sldMk cId="408071291" sldId="459"/>
            <ac:inkMk id="109" creationId="{F4B38EA2-A09D-4587-856C-E37BB008745E}"/>
          </ac:inkMkLst>
        </pc:inkChg>
        <pc:inkChg chg="add del">
          <ac:chgData name="Ring, Matthew" userId="c847a62a-d42b-477a-82b9-dfab6428f510" providerId="ADAL" clId="{E7AB59DB-4088-46C1-ADE0-AD72FA0D5098}" dt="2019-05-01T20:39:25.667" v="871"/>
          <ac:inkMkLst>
            <pc:docMk/>
            <pc:sldMk cId="408071291" sldId="459"/>
            <ac:inkMk id="110" creationId="{D8567D03-89E6-4C21-838C-ABE4E1FDE112}"/>
          </ac:inkMkLst>
        </pc:inkChg>
        <pc:inkChg chg="add del">
          <ac:chgData name="Ring, Matthew" userId="c847a62a-d42b-477a-82b9-dfab6428f510" providerId="ADAL" clId="{E7AB59DB-4088-46C1-ADE0-AD72FA0D5098}" dt="2019-05-01T20:39:25.667" v="871"/>
          <ac:inkMkLst>
            <pc:docMk/>
            <pc:sldMk cId="408071291" sldId="459"/>
            <ac:inkMk id="111" creationId="{E310AE6F-F004-4A2E-A3B0-1B43BCCE0784}"/>
          </ac:inkMkLst>
        </pc:inkChg>
        <pc:inkChg chg="add del">
          <ac:chgData name="Ring, Matthew" userId="c847a62a-d42b-477a-82b9-dfab6428f510" providerId="ADAL" clId="{E7AB59DB-4088-46C1-ADE0-AD72FA0D5098}" dt="2019-05-01T20:39:25.667" v="871"/>
          <ac:inkMkLst>
            <pc:docMk/>
            <pc:sldMk cId="408071291" sldId="459"/>
            <ac:inkMk id="112" creationId="{F38B47DB-FCD2-498B-805D-020B0E67CAB8}"/>
          </ac:inkMkLst>
        </pc:inkChg>
        <pc:inkChg chg="add del">
          <ac:chgData name="Ring, Matthew" userId="c847a62a-d42b-477a-82b9-dfab6428f510" providerId="ADAL" clId="{E7AB59DB-4088-46C1-ADE0-AD72FA0D5098}" dt="2019-05-01T20:39:25.667" v="871"/>
          <ac:inkMkLst>
            <pc:docMk/>
            <pc:sldMk cId="408071291" sldId="459"/>
            <ac:inkMk id="113" creationId="{A879D4C1-B444-4CB7-B5DC-424A579A5916}"/>
          </ac:inkMkLst>
        </pc:inkChg>
        <pc:inkChg chg="add del">
          <ac:chgData name="Ring, Matthew" userId="c847a62a-d42b-477a-82b9-dfab6428f510" providerId="ADAL" clId="{E7AB59DB-4088-46C1-ADE0-AD72FA0D5098}" dt="2019-05-01T20:39:27.375" v="873"/>
          <ac:inkMkLst>
            <pc:docMk/>
            <pc:sldMk cId="408071291" sldId="459"/>
            <ac:inkMk id="114" creationId="{0268EE50-879C-44C3-980A-303179BEF89B}"/>
          </ac:inkMkLst>
        </pc:inkChg>
        <pc:inkChg chg="add del">
          <ac:chgData name="Ring, Matthew" userId="c847a62a-d42b-477a-82b9-dfab6428f510" providerId="ADAL" clId="{E7AB59DB-4088-46C1-ADE0-AD72FA0D5098}" dt="2019-05-01T20:39:27.375" v="873"/>
          <ac:inkMkLst>
            <pc:docMk/>
            <pc:sldMk cId="408071291" sldId="459"/>
            <ac:inkMk id="115" creationId="{50F10995-F2C5-4F95-96C4-AA2CD6CB11DC}"/>
          </ac:inkMkLst>
        </pc:inkChg>
        <pc:inkChg chg="add del">
          <ac:chgData name="Ring, Matthew" userId="c847a62a-d42b-477a-82b9-dfab6428f510" providerId="ADAL" clId="{E7AB59DB-4088-46C1-ADE0-AD72FA0D5098}" dt="2019-05-01T20:39:32.201" v="875"/>
          <ac:inkMkLst>
            <pc:docMk/>
            <pc:sldMk cId="408071291" sldId="459"/>
            <ac:inkMk id="116" creationId="{4DA8F6A5-6028-49C9-BE21-26FF5482012A}"/>
          </ac:inkMkLst>
        </pc:inkChg>
        <pc:inkChg chg="add del">
          <ac:chgData name="Ring, Matthew" userId="c847a62a-d42b-477a-82b9-dfab6428f510" providerId="ADAL" clId="{E7AB59DB-4088-46C1-ADE0-AD72FA0D5098}" dt="2019-05-01T20:39:32.201" v="875"/>
          <ac:inkMkLst>
            <pc:docMk/>
            <pc:sldMk cId="408071291" sldId="459"/>
            <ac:inkMk id="117" creationId="{93C47D83-8097-4A98-9CB6-2BD43C3EE7C8}"/>
          </ac:inkMkLst>
        </pc:inkChg>
        <pc:inkChg chg="add del">
          <ac:chgData name="Ring, Matthew" userId="c847a62a-d42b-477a-82b9-dfab6428f510" providerId="ADAL" clId="{E7AB59DB-4088-46C1-ADE0-AD72FA0D5098}" dt="2019-05-01T20:39:33.731" v="877"/>
          <ac:inkMkLst>
            <pc:docMk/>
            <pc:sldMk cId="408071291" sldId="459"/>
            <ac:inkMk id="118" creationId="{DD3A981B-6B4D-4CFB-9B26-5A9E10F6AC14}"/>
          </ac:inkMkLst>
        </pc:inkChg>
        <pc:inkChg chg="add del">
          <ac:chgData name="Ring, Matthew" userId="c847a62a-d42b-477a-82b9-dfab6428f510" providerId="ADAL" clId="{E7AB59DB-4088-46C1-ADE0-AD72FA0D5098}" dt="2019-05-01T20:39:33.731" v="877"/>
          <ac:inkMkLst>
            <pc:docMk/>
            <pc:sldMk cId="408071291" sldId="459"/>
            <ac:inkMk id="119" creationId="{BC1EBC74-0601-4D50-9FFC-CB1CA154D571}"/>
          </ac:inkMkLst>
        </pc:inkChg>
        <pc:inkChg chg="add mod">
          <ac:chgData name="Ring, Matthew" userId="c847a62a-d42b-477a-82b9-dfab6428f510" providerId="ADAL" clId="{E7AB59DB-4088-46C1-ADE0-AD72FA0D5098}" dt="2019-05-01T20:40:25.267" v="882" actId="164"/>
          <ac:inkMkLst>
            <pc:docMk/>
            <pc:sldMk cId="408071291" sldId="459"/>
            <ac:inkMk id="120" creationId="{8C4C5A36-A63E-45FE-92A7-7918775AC529}"/>
          </ac:inkMkLst>
        </pc:inkChg>
        <pc:inkChg chg="add del">
          <ac:chgData name="Ring, Matthew" userId="c847a62a-d42b-477a-82b9-dfab6428f510" providerId="ADAL" clId="{E7AB59DB-4088-46C1-ADE0-AD72FA0D5098}" dt="2019-05-01T20:42:27.375" v="1083"/>
          <ac:inkMkLst>
            <pc:docMk/>
            <pc:sldMk cId="408071291" sldId="459"/>
            <ac:inkMk id="123" creationId="{5E1CC7FC-62E9-45A3-B5BB-7A3E45CF7378}"/>
          </ac:inkMkLst>
        </pc:inkChg>
        <pc:inkChg chg="add del">
          <ac:chgData name="Ring, Matthew" userId="c847a62a-d42b-477a-82b9-dfab6428f510" providerId="ADAL" clId="{E7AB59DB-4088-46C1-ADE0-AD72FA0D5098}" dt="2019-05-01T20:42:27.375" v="1083"/>
          <ac:inkMkLst>
            <pc:docMk/>
            <pc:sldMk cId="408071291" sldId="459"/>
            <ac:inkMk id="124" creationId="{99397B2E-60E5-4043-9ADF-D9BA0B4548E6}"/>
          </ac:inkMkLst>
        </pc:inkChg>
        <pc:inkChg chg="add del">
          <ac:chgData name="Ring, Matthew" userId="c847a62a-d42b-477a-82b9-dfab6428f510" providerId="ADAL" clId="{E7AB59DB-4088-46C1-ADE0-AD72FA0D5098}" dt="2019-05-01T20:42:27.375" v="1083"/>
          <ac:inkMkLst>
            <pc:docMk/>
            <pc:sldMk cId="408071291" sldId="459"/>
            <ac:inkMk id="125" creationId="{BA83AC38-5722-4B30-985C-0312D83C0FFC}"/>
          </ac:inkMkLst>
        </pc:inkChg>
        <pc:inkChg chg="add mod">
          <ac:chgData name="Ring, Matthew" userId="c847a62a-d42b-477a-82b9-dfab6428f510" providerId="ADAL" clId="{E7AB59DB-4088-46C1-ADE0-AD72FA0D5098}" dt="2019-05-01T20:43:21.543" v="1104" actId="164"/>
          <ac:inkMkLst>
            <pc:docMk/>
            <pc:sldMk cId="408071291" sldId="459"/>
            <ac:inkMk id="126" creationId="{0EE88676-FEC8-4C01-8375-79B2FD3AC6D4}"/>
          </ac:inkMkLst>
        </pc:inkChg>
        <pc:inkChg chg="add del">
          <ac:chgData name="Ring, Matthew" userId="c847a62a-d42b-477a-82b9-dfab6428f510" providerId="ADAL" clId="{E7AB59DB-4088-46C1-ADE0-AD72FA0D5098}" dt="2019-05-01T20:42:37.332" v="1090"/>
          <ac:inkMkLst>
            <pc:docMk/>
            <pc:sldMk cId="408071291" sldId="459"/>
            <ac:inkMk id="127" creationId="{B55E0AC0-E2C3-4B9D-A2C6-EFAE13AC1F98}"/>
          </ac:inkMkLst>
        </pc:inkChg>
        <pc:inkChg chg="add del">
          <ac:chgData name="Ring, Matthew" userId="c847a62a-d42b-477a-82b9-dfab6428f510" providerId="ADAL" clId="{E7AB59DB-4088-46C1-ADE0-AD72FA0D5098}" dt="2019-05-01T20:42:37.332" v="1090"/>
          <ac:inkMkLst>
            <pc:docMk/>
            <pc:sldMk cId="408071291" sldId="459"/>
            <ac:inkMk id="128" creationId="{3CF1F08D-2E36-4279-8345-E309289F750C}"/>
          </ac:inkMkLst>
        </pc:inkChg>
        <pc:inkChg chg="add del">
          <ac:chgData name="Ring, Matthew" userId="c847a62a-d42b-477a-82b9-dfab6428f510" providerId="ADAL" clId="{E7AB59DB-4088-46C1-ADE0-AD72FA0D5098}" dt="2019-05-01T20:42:37.332" v="1090"/>
          <ac:inkMkLst>
            <pc:docMk/>
            <pc:sldMk cId="408071291" sldId="459"/>
            <ac:inkMk id="129" creationId="{85E235E7-76BF-460F-9D00-044655173EF0}"/>
          </ac:inkMkLst>
        </pc:inkChg>
        <pc:inkChg chg="add del">
          <ac:chgData name="Ring, Matthew" userId="c847a62a-d42b-477a-82b9-dfab6428f510" providerId="ADAL" clId="{E7AB59DB-4088-46C1-ADE0-AD72FA0D5098}" dt="2019-05-01T20:42:37.332" v="1090"/>
          <ac:inkMkLst>
            <pc:docMk/>
            <pc:sldMk cId="408071291" sldId="459"/>
            <ac:inkMk id="130" creationId="{B4AA122B-C48C-43C0-83B0-3A96104EDF2C}"/>
          </ac:inkMkLst>
        </pc:inkChg>
        <pc:inkChg chg="add del">
          <ac:chgData name="Ring, Matthew" userId="c847a62a-d42b-477a-82b9-dfab6428f510" providerId="ADAL" clId="{E7AB59DB-4088-46C1-ADE0-AD72FA0D5098}" dt="2019-05-01T20:42:37.332" v="1090"/>
          <ac:inkMkLst>
            <pc:docMk/>
            <pc:sldMk cId="408071291" sldId="459"/>
            <ac:inkMk id="131" creationId="{43336394-2893-4193-A244-7268014D1956}"/>
          </ac:inkMkLst>
        </pc:inkChg>
        <pc:inkChg chg="add del">
          <ac:chgData name="Ring, Matthew" userId="c847a62a-d42b-477a-82b9-dfab6428f510" providerId="ADAL" clId="{E7AB59DB-4088-46C1-ADE0-AD72FA0D5098}" dt="2019-05-01T20:42:37.332" v="1090"/>
          <ac:inkMkLst>
            <pc:docMk/>
            <pc:sldMk cId="408071291" sldId="459"/>
            <ac:inkMk id="132" creationId="{E18B430B-2AF5-45B3-9349-1BFBEE35AE85}"/>
          </ac:inkMkLst>
        </pc:inkChg>
        <pc:inkChg chg="add del">
          <ac:chgData name="Ring, Matthew" userId="c847a62a-d42b-477a-82b9-dfab6428f510" providerId="ADAL" clId="{E7AB59DB-4088-46C1-ADE0-AD72FA0D5098}" dt="2019-05-01T20:42:42.454" v="1091"/>
          <ac:inkMkLst>
            <pc:docMk/>
            <pc:sldMk cId="408071291" sldId="459"/>
            <ac:inkMk id="133" creationId="{7EA8357A-FEB8-4516-938E-8C60F3E9AD37}"/>
          </ac:inkMkLst>
        </pc:inkChg>
        <pc:inkChg chg="add del">
          <ac:chgData name="Ring, Matthew" userId="c847a62a-d42b-477a-82b9-dfab6428f510" providerId="ADAL" clId="{E7AB59DB-4088-46C1-ADE0-AD72FA0D5098}" dt="2019-05-01T20:42:49.169" v="1094"/>
          <ac:inkMkLst>
            <pc:docMk/>
            <pc:sldMk cId="408071291" sldId="459"/>
            <ac:inkMk id="134" creationId="{D0CB70B1-2F7A-4940-AAAD-64DD69C7EFBD}"/>
          </ac:inkMkLst>
        </pc:inkChg>
        <pc:inkChg chg="add del">
          <ac:chgData name="Ring, Matthew" userId="c847a62a-d42b-477a-82b9-dfab6428f510" providerId="ADAL" clId="{E7AB59DB-4088-46C1-ADE0-AD72FA0D5098}" dt="2019-05-01T20:42:49.169" v="1094"/>
          <ac:inkMkLst>
            <pc:docMk/>
            <pc:sldMk cId="408071291" sldId="459"/>
            <ac:inkMk id="135" creationId="{B7B060CA-1C0F-4059-B3ED-79DE1100D97E}"/>
          </ac:inkMkLst>
        </pc:inkChg>
        <pc:inkChg chg="add del">
          <ac:chgData name="Ring, Matthew" userId="c847a62a-d42b-477a-82b9-dfab6428f510" providerId="ADAL" clId="{E7AB59DB-4088-46C1-ADE0-AD72FA0D5098}" dt="2019-05-01T20:43:11.923" v="1103" actId="164"/>
          <ac:inkMkLst>
            <pc:docMk/>
            <pc:sldMk cId="408071291" sldId="459"/>
            <ac:inkMk id="136" creationId="{EBB1C91C-A3AA-4DE5-8C55-8C7A481B1992}"/>
          </ac:inkMkLst>
        </pc:inkChg>
        <pc:inkChg chg="add del">
          <ac:chgData name="Ring, Matthew" userId="c847a62a-d42b-477a-82b9-dfab6428f510" providerId="ADAL" clId="{E7AB59DB-4088-46C1-ADE0-AD72FA0D5098}" dt="2019-05-01T20:42:53.428" v="1097"/>
          <ac:inkMkLst>
            <pc:docMk/>
            <pc:sldMk cId="408071291" sldId="459"/>
            <ac:inkMk id="137" creationId="{85301079-930F-4D3D-8757-A0D95FCC5F01}"/>
          </ac:inkMkLst>
        </pc:inkChg>
        <pc:inkChg chg="add del">
          <ac:chgData name="Ring, Matthew" userId="c847a62a-d42b-477a-82b9-dfab6428f510" providerId="ADAL" clId="{E7AB59DB-4088-46C1-ADE0-AD72FA0D5098}" dt="2019-05-01T20:42:53.428" v="1097"/>
          <ac:inkMkLst>
            <pc:docMk/>
            <pc:sldMk cId="408071291" sldId="459"/>
            <ac:inkMk id="138" creationId="{7F701B30-F3B4-41B9-89B6-1F029AB20263}"/>
          </ac:inkMkLst>
        </pc:inkChg>
        <pc:inkChg chg="add del">
          <ac:chgData name="Ring, Matthew" userId="c847a62a-d42b-477a-82b9-dfab6428f510" providerId="ADAL" clId="{E7AB59DB-4088-46C1-ADE0-AD72FA0D5098}" dt="2019-05-01T20:42:57.274" v="1099"/>
          <ac:inkMkLst>
            <pc:docMk/>
            <pc:sldMk cId="408071291" sldId="459"/>
            <ac:inkMk id="139" creationId="{2F659D5A-E2E8-4750-97E0-E5BEC085DE2F}"/>
          </ac:inkMkLst>
        </pc:inkChg>
        <pc:inkChg chg="add del">
          <ac:chgData name="Ring, Matthew" userId="c847a62a-d42b-477a-82b9-dfab6428f510" providerId="ADAL" clId="{E7AB59DB-4088-46C1-ADE0-AD72FA0D5098}" dt="2019-05-01T20:42:57.274" v="1099"/>
          <ac:inkMkLst>
            <pc:docMk/>
            <pc:sldMk cId="408071291" sldId="459"/>
            <ac:inkMk id="140" creationId="{85C8FED8-D05F-47C5-9203-BF88DBFD4ADE}"/>
          </ac:inkMkLst>
        </pc:inkChg>
        <pc:inkChg chg="add del">
          <ac:chgData name="Ring, Matthew" userId="c847a62a-d42b-477a-82b9-dfab6428f510" providerId="ADAL" clId="{E7AB59DB-4088-46C1-ADE0-AD72FA0D5098}" dt="2019-05-01T20:42:58.374" v="1102"/>
          <ac:inkMkLst>
            <pc:docMk/>
            <pc:sldMk cId="408071291" sldId="459"/>
            <ac:inkMk id="141" creationId="{3D1A0B7B-6B75-4B52-8E05-B08D69843824}"/>
          </ac:inkMkLst>
        </pc:inkChg>
        <pc:inkChg chg="add del">
          <ac:chgData name="Ring, Matthew" userId="c847a62a-d42b-477a-82b9-dfab6428f510" providerId="ADAL" clId="{E7AB59DB-4088-46C1-ADE0-AD72FA0D5098}" dt="2019-05-01T20:42:58.374" v="1102"/>
          <ac:inkMkLst>
            <pc:docMk/>
            <pc:sldMk cId="408071291" sldId="459"/>
            <ac:inkMk id="142" creationId="{A88DB297-A07C-4FD8-9AFD-BE632CE761A5}"/>
          </ac:inkMkLst>
        </pc:inkChg>
        <pc:inkChg chg="add del">
          <ac:chgData name="Ring, Matthew" userId="c847a62a-d42b-477a-82b9-dfab6428f510" providerId="ADAL" clId="{E7AB59DB-4088-46C1-ADE0-AD72FA0D5098}" dt="2019-05-01T20:42:58.374" v="1102"/>
          <ac:inkMkLst>
            <pc:docMk/>
            <pc:sldMk cId="408071291" sldId="459"/>
            <ac:inkMk id="143" creationId="{C04BC2EB-006D-407B-BD70-1B5C933D7FA3}"/>
          </ac:inkMkLst>
        </pc:inkChg>
        <pc:inkChg chg="add del">
          <ac:chgData name="Ring, Matthew" userId="c847a62a-d42b-477a-82b9-dfab6428f510" providerId="ADAL" clId="{E7AB59DB-4088-46C1-ADE0-AD72FA0D5098}" dt="2019-05-01T20:43:11.923" v="1103" actId="164"/>
          <ac:inkMkLst>
            <pc:docMk/>
            <pc:sldMk cId="408071291" sldId="459"/>
            <ac:inkMk id="144" creationId="{B621AFF8-8491-4119-8AC6-670574C60752}"/>
          </ac:inkMkLst>
        </pc:inkChg>
        <pc:inkChg chg="add mod">
          <ac:chgData name="Ring, Matthew" userId="c847a62a-d42b-477a-82b9-dfab6428f510" providerId="ADAL" clId="{E7AB59DB-4088-46C1-ADE0-AD72FA0D5098}" dt="2019-05-01T20:43:11.923" v="1103" actId="164"/>
          <ac:inkMkLst>
            <pc:docMk/>
            <pc:sldMk cId="408071291" sldId="459"/>
            <ac:inkMk id="145" creationId="{F9DBF74A-67A6-49F2-B575-6051204CC199}"/>
          </ac:inkMkLst>
        </pc:inkChg>
        <pc:cxnChg chg="del">
          <ac:chgData name="Ring, Matthew" userId="c847a62a-d42b-477a-82b9-dfab6428f510" providerId="ADAL" clId="{E7AB59DB-4088-46C1-ADE0-AD72FA0D5098}" dt="2019-05-01T20:23:46.983" v="581" actId="478"/>
          <ac:cxnSpMkLst>
            <pc:docMk/>
            <pc:sldMk cId="408071291" sldId="459"/>
            <ac:cxnSpMk id="21" creationId="{2A415801-F5A2-4E1F-A0D3-7DD6FDF79E1B}"/>
          </ac:cxnSpMkLst>
        </pc:cxnChg>
        <pc:cxnChg chg="del">
          <ac:chgData name="Ring, Matthew" userId="c847a62a-d42b-477a-82b9-dfab6428f510" providerId="ADAL" clId="{E7AB59DB-4088-46C1-ADE0-AD72FA0D5098}" dt="2019-05-01T20:23:46.983" v="581" actId="478"/>
          <ac:cxnSpMkLst>
            <pc:docMk/>
            <pc:sldMk cId="408071291" sldId="459"/>
            <ac:cxnSpMk id="23" creationId="{D439D7EB-225D-4C98-BE00-FD92BB18CE73}"/>
          </ac:cxnSpMkLst>
        </pc:cxnChg>
        <pc:cxnChg chg="del">
          <ac:chgData name="Ring, Matthew" userId="c847a62a-d42b-477a-82b9-dfab6428f510" providerId="ADAL" clId="{E7AB59DB-4088-46C1-ADE0-AD72FA0D5098}" dt="2019-05-01T20:23:46.983" v="581" actId="478"/>
          <ac:cxnSpMkLst>
            <pc:docMk/>
            <pc:sldMk cId="408071291" sldId="459"/>
            <ac:cxnSpMk id="27" creationId="{01A0DFF2-FE80-4653-A214-C238517F547E}"/>
          </ac:cxnSpMkLst>
        </pc:cxnChg>
        <pc:cxnChg chg="del">
          <ac:chgData name="Ring, Matthew" userId="c847a62a-d42b-477a-82b9-dfab6428f510" providerId="ADAL" clId="{E7AB59DB-4088-46C1-ADE0-AD72FA0D5098}" dt="2019-05-01T20:23:46.983" v="581" actId="478"/>
          <ac:cxnSpMkLst>
            <pc:docMk/>
            <pc:sldMk cId="408071291" sldId="459"/>
            <ac:cxnSpMk id="30" creationId="{99EC6536-EA54-4AA8-AE9D-774B9FA2454F}"/>
          </ac:cxnSpMkLst>
        </pc:cxnChg>
        <pc:cxnChg chg="del">
          <ac:chgData name="Ring, Matthew" userId="c847a62a-d42b-477a-82b9-dfab6428f510" providerId="ADAL" clId="{E7AB59DB-4088-46C1-ADE0-AD72FA0D5098}" dt="2019-05-01T20:23:46.983" v="581" actId="478"/>
          <ac:cxnSpMkLst>
            <pc:docMk/>
            <pc:sldMk cId="408071291" sldId="459"/>
            <ac:cxnSpMk id="40" creationId="{3384E437-CC82-4C7B-835C-C60124BB7E4D}"/>
          </ac:cxnSpMkLst>
        </pc:cxnChg>
        <pc:cxnChg chg="del">
          <ac:chgData name="Ring, Matthew" userId="c847a62a-d42b-477a-82b9-dfab6428f510" providerId="ADAL" clId="{E7AB59DB-4088-46C1-ADE0-AD72FA0D5098}" dt="2019-05-01T20:23:46.983" v="581" actId="478"/>
          <ac:cxnSpMkLst>
            <pc:docMk/>
            <pc:sldMk cId="408071291" sldId="459"/>
            <ac:cxnSpMk id="43" creationId="{C953974E-AB95-405B-A965-76060525C778}"/>
          </ac:cxnSpMkLst>
        </pc:cxnChg>
        <pc:cxnChg chg="del">
          <ac:chgData name="Ring, Matthew" userId="c847a62a-d42b-477a-82b9-dfab6428f510" providerId="ADAL" clId="{E7AB59DB-4088-46C1-ADE0-AD72FA0D5098}" dt="2019-05-01T20:23:46.983" v="581" actId="478"/>
          <ac:cxnSpMkLst>
            <pc:docMk/>
            <pc:sldMk cId="408071291" sldId="459"/>
            <ac:cxnSpMk id="44" creationId="{C71F4394-0F8A-4085-8E38-5FECA84C52C4}"/>
          </ac:cxnSpMkLst>
        </pc:cxnChg>
        <pc:cxnChg chg="del">
          <ac:chgData name="Ring, Matthew" userId="c847a62a-d42b-477a-82b9-dfab6428f510" providerId="ADAL" clId="{E7AB59DB-4088-46C1-ADE0-AD72FA0D5098}" dt="2019-05-01T20:23:46.983" v="581" actId="478"/>
          <ac:cxnSpMkLst>
            <pc:docMk/>
            <pc:sldMk cId="408071291" sldId="459"/>
            <ac:cxnSpMk id="46" creationId="{1829A6E4-A89F-4B10-AB38-A8EA8D14228E}"/>
          </ac:cxnSpMkLst>
        </pc:cxnChg>
      </pc:sldChg>
      <pc:sldChg chg="modSp modNotesTx">
        <pc:chgData name="Ring, Matthew" userId="c847a62a-d42b-477a-82b9-dfab6428f510" providerId="ADAL" clId="{E7AB59DB-4088-46C1-ADE0-AD72FA0D5098}" dt="2019-05-01T17:41:22.288" v="81" actId="20577"/>
        <pc:sldMkLst>
          <pc:docMk/>
          <pc:sldMk cId="562193653" sldId="474"/>
        </pc:sldMkLst>
        <pc:spChg chg="mod">
          <ac:chgData name="Ring, Matthew" userId="c847a62a-d42b-477a-82b9-dfab6428f510" providerId="ADAL" clId="{E7AB59DB-4088-46C1-ADE0-AD72FA0D5098}" dt="2019-05-01T17:40:13.633" v="53" actId="20577"/>
          <ac:spMkLst>
            <pc:docMk/>
            <pc:sldMk cId="562193653" sldId="474"/>
            <ac:spMk id="11" creationId="{91CA2684-AFFD-49FB-B3AE-A065FD15725A}"/>
          </ac:spMkLst>
        </pc:spChg>
      </pc:sldChg>
      <pc:sldChg chg="ord">
        <pc:chgData name="Ring, Matthew" userId="c847a62a-d42b-477a-82b9-dfab6428f510" providerId="ADAL" clId="{E7AB59DB-4088-46C1-ADE0-AD72FA0D5098}" dt="2019-05-01T17:54:33.047" v="84"/>
        <pc:sldMkLst>
          <pc:docMk/>
          <pc:sldMk cId="3085984150" sldId="476"/>
        </pc:sldMkLst>
      </pc:sldChg>
      <pc:sldChg chg="modNotesTx">
        <pc:chgData name="Ring, Matthew" userId="c847a62a-d42b-477a-82b9-dfab6428f510" providerId="ADAL" clId="{E7AB59DB-4088-46C1-ADE0-AD72FA0D5098}" dt="2019-05-01T19:16:32.383" v="359" actId="20577"/>
        <pc:sldMkLst>
          <pc:docMk/>
          <pc:sldMk cId="2961516647" sldId="481"/>
        </pc:sldMkLst>
      </pc:sldChg>
      <pc:sldChg chg="addSp delSp modSp">
        <pc:chgData name="Ring, Matthew" userId="c847a62a-d42b-477a-82b9-dfab6428f510" providerId="ADAL" clId="{E7AB59DB-4088-46C1-ADE0-AD72FA0D5098}" dt="2019-05-01T17:47:28.122" v="82" actId="478"/>
        <pc:sldMkLst>
          <pc:docMk/>
          <pc:sldMk cId="3510794601" sldId="483"/>
        </pc:sldMkLst>
        <pc:spChg chg="del">
          <ac:chgData name="Ring, Matthew" userId="c847a62a-d42b-477a-82b9-dfab6428f510" providerId="ADAL" clId="{E7AB59DB-4088-46C1-ADE0-AD72FA0D5098}" dt="2019-05-01T17:47:28.122" v="82" actId="478"/>
          <ac:spMkLst>
            <pc:docMk/>
            <pc:sldMk cId="3510794601" sldId="483"/>
            <ac:spMk id="7" creationId="{0E99D3D3-0F89-4347-80BD-1BFEE78F1C7B}"/>
          </ac:spMkLst>
        </pc:spChg>
        <pc:spChg chg="add mod">
          <ac:chgData name="Ring, Matthew" userId="c847a62a-d42b-477a-82b9-dfab6428f510" providerId="ADAL" clId="{E7AB59DB-4088-46C1-ADE0-AD72FA0D5098}" dt="2019-05-01T17:47:28.122" v="82" actId="478"/>
          <ac:spMkLst>
            <pc:docMk/>
            <pc:sldMk cId="3510794601" sldId="483"/>
            <ac:spMk id="8" creationId="{0D663E67-FECF-4874-840C-076F2E240102}"/>
          </ac:spMkLst>
        </pc:spChg>
      </pc:sldChg>
      <pc:sldChg chg="modSp add">
        <pc:chgData name="Ring, Matthew" userId="c847a62a-d42b-477a-82b9-dfab6428f510" providerId="ADAL" clId="{E7AB59DB-4088-46C1-ADE0-AD72FA0D5098}" dt="2019-05-01T19:17:08.271" v="431" actId="20577"/>
        <pc:sldMkLst>
          <pc:docMk/>
          <pc:sldMk cId="224033389" sldId="497"/>
        </pc:sldMkLst>
        <pc:spChg chg="mod">
          <ac:chgData name="Ring, Matthew" userId="c847a62a-d42b-477a-82b9-dfab6428f510" providerId="ADAL" clId="{E7AB59DB-4088-46C1-ADE0-AD72FA0D5098}" dt="2019-05-01T19:17:08.271" v="431" actId="20577"/>
          <ac:spMkLst>
            <pc:docMk/>
            <pc:sldMk cId="224033389" sldId="497"/>
            <ac:spMk id="5" creationId="{F7241459-79F0-4C93-8420-63E7B28BEF4B}"/>
          </ac:spMkLst>
        </pc:spChg>
      </pc:sldChg>
    </pc:docChg>
  </pc:docChgLst>
  <pc:docChgLst>
    <pc:chgData name="Herrig, Nicholas" userId="S::herrig.nicholas@principal.com::8d487707-2c9f-44fe-9338-ccc71db056d3" providerId="AD" clId="Web-{296373D9-ED04-35CB-E5D6-04FFD7DA6E9B}"/>
    <pc:docChg chg="addSld delSld modSld">
      <pc:chgData name="Herrig, Nicholas" userId="S::herrig.nicholas@principal.com::8d487707-2c9f-44fe-9338-ccc71db056d3" providerId="AD" clId="Web-{296373D9-ED04-35CB-E5D6-04FFD7DA6E9B}" dt="2019-04-29T12:44:32.287" v="337"/>
      <pc:docMkLst>
        <pc:docMk/>
      </pc:docMkLst>
      <pc:sldChg chg="modNotes">
        <pc:chgData name="Herrig, Nicholas" userId="S::herrig.nicholas@principal.com::8d487707-2c9f-44fe-9338-ccc71db056d3" providerId="AD" clId="Web-{296373D9-ED04-35CB-E5D6-04FFD7DA6E9B}" dt="2019-04-29T11:52:32.026" v="1"/>
        <pc:sldMkLst>
          <pc:docMk/>
          <pc:sldMk cId="2651041" sldId="460"/>
        </pc:sldMkLst>
      </pc:sldChg>
      <pc:sldChg chg="addSp delSp modSp add replId modNotes">
        <pc:chgData name="Herrig, Nicholas" userId="S::herrig.nicholas@principal.com::8d487707-2c9f-44fe-9338-ccc71db056d3" providerId="AD" clId="Web-{296373D9-ED04-35CB-E5D6-04FFD7DA6E9B}" dt="2019-04-29T12:39:28.565" v="274"/>
        <pc:sldMkLst>
          <pc:docMk/>
          <pc:sldMk cId="1841954671" sldId="465"/>
        </pc:sldMkLst>
        <pc:spChg chg="add mod">
          <ac:chgData name="Herrig, Nicholas" userId="S::herrig.nicholas@principal.com::8d487707-2c9f-44fe-9338-ccc71db056d3" providerId="AD" clId="Web-{296373D9-ED04-35CB-E5D6-04FFD7DA6E9B}" dt="2019-04-29T12:30:32.467" v="255" actId="20577"/>
          <ac:spMkLst>
            <pc:docMk/>
            <pc:sldMk cId="1841954671" sldId="465"/>
            <ac:spMk id="4" creationId="{B94DFB7D-EE64-4632-BD8E-7DB9C0519A82}"/>
          </ac:spMkLst>
        </pc:spChg>
        <pc:spChg chg="del">
          <ac:chgData name="Herrig, Nicholas" userId="S::herrig.nicholas@principal.com::8d487707-2c9f-44fe-9338-ccc71db056d3" providerId="AD" clId="Web-{296373D9-ED04-35CB-E5D6-04FFD7DA6E9B}" dt="2019-04-29T11:53:40.120" v="30"/>
          <ac:spMkLst>
            <pc:docMk/>
            <pc:sldMk cId="1841954671" sldId="465"/>
            <ac:spMk id="9" creationId="{C2C2F653-78EE-4270-9931-7B13A94C3041}"/>
          </ac:spMkLst>
        </pc:spChg>
        <pc:spChg chg="del">
          <ac:chgData name="Herrig, Nicholas" userId="S::herrig.nicholas@principal.com::8d487707-2c9f-44fe-9338-ccc71db056d3" providerId="AD" clId="Web-{296373D9-ED04-35CB-E5D6-04FFD7DA6E9B}" dt="2019-04-29T11:53:29.089" v="10"/>
          <ac:spMkLst>
            <pc:docMk/>
            <pc:sldMk cId="1841954671" sldId="465"/>
            <ac:spMk id="10" creationId="{0861D17F-75CE-409A-8DA7-F891E9B00812}"/>
          </ac:spMkLst>
        </pc:spChg>
        <pc:spChg chg="del">
          <ac:chgData name="Herrig, Nicholas" userId="S::herrig.nicholas@principal.com::8d487707-2c9f-44fe-9338-ccc71db056d3" providerId="AD" clId="Web-{296373D9-ED04-35CB-E5D6-04FFD7DA6E9B}" dt="2019-04-29T11:53:40.120" v="29"/>
          <ac:spMkLst>
            <pc:docMk/>
            <pc:sldMk cId="1841954671" sldId="465"/>
            <ac:spMk id="11" creationId="{C5674BC8-617D-4C69-A731-3CE7F7F9E0AB}"/>
          </ac:spMkLst>
        </pc:spChg>
        <pc:spChg chg="del">
          <ac:chgData name="Herrig, Nicholas" userId="S::herrig.nicholas@principal.com::8d487707-2c9f-44fe-9338-ccc71db056d3" providerId="AD" clId="Web-{296373D9-ED04-35CB-E5D6-04FFD7DA6E9B}" dt="2019-04-29T11:53:32.870" v="13"/>
          <ac:spMkLst>
            <pc:docMk/>
            <pc:sldMk cId="1841954671" sldId="465"/>
            <ac:spMk id="24" creationId="{AC9BC4DF-BFA2-4960-85AD-5F5D74B20032}"/>
          </ac:spMkLst>
        </pc:spChg>
        <pc:spChg chg="del">
          <ac:chgData name="Herrig, Nicholas" userId="S::herrig.nicholas@principal.com::8d487707-2c9f-44fe-9338-ccc71db056d3" providerId="AD" clId="Web-{296373D9-ED04-35CB-E5D6-04FFD7DA6E9B}" dt="2019-04-29T11:53:28.339" v="9"/>
          <ac:spMkLst>
            <pc:docMk/>
            <pc:sldMk cId="1841954671" sldId="465"/>
            <ac:spMk id="25" creationId="{A4AF4E75-4A82-4D07-8B81-5F52EB9BBFB7}"/>
          </ac:spMkLst>
        </pc:spChg>
        <pc:spChg chg="del">
          <ac:chgData name="Herrig, Nicholas" userId="S::herrig.nicholas@principal.com::8d487707-2c9f-44fe-9338-ccc71db056d3" providerId="AD" clId="Web-{296373D9-ED04-35CB-E5D6-04FFD7DA6E9B}" dt="2019-04-29T11:53:23.682" v="3"/>
          <ac:spMkLst>
            <pc:docMk/>
            <pc:sldMk cId="1841954671" sldId="465"/>
            <ac:spMk id="27" creationId="{B8D7BE0A-8DBD-4B3F-B6C7-F7F5F7954EF9}"/>
          </ac:spMkLst>
        </pc:spChg>
        <pc:spChg chg="del">
          <ac:chgData name="Herrig, Nicholas" userId="S::herrig.nicholas@principal.com::8d487707-2c9f-44fe-9338-ccc71db056d3" providerId="AD" clId="Web-{296373D9-ED04-35CB-E5D6-04FFD7DA6E9B}" dt="2019-04-29T11:53:40.120" v="28"/>
          <ac:spMkLst>
            <pc:docMk/>
            <pc:sldMk cId="1841954671" sldId="465"/>
            <ac:spMk id="30" creationId="{C80A9EBD-465B-41D3-8B5E-54440A8DE3BF}"/>
          </ac:spMkLst>
        </pc:spChg>
        <pc:spChg chg="del mod">
          <ac:chgData name="Herrig, Nicholas" userId="S::herrig.nicholas@principal.com::8d487707-2c9f-44fe-9338-ccc71db056d3" providerId="AD" clId="Web-{296373D9-ED04-35CB-E5D6-04FFD7DA6E9B}" dt="2019-04-29T11:53:27.167" v="8"/>
          <ac:spMkLst>
            <pc:docMk/>
            <pc:sldMk cId="1841954671" sldId="465"/>
            <ac:spMk id="35" creationId="{241E8309-714D-42B5-BDB2-302FF94235A6}"/>
          </ac:spMkLst>
        </pc:spChg>
        <pc:spChg chg="del">
          <ac:chgData name="Herrig, Nicholas" userId="S::herrig.nicholas@principal.com::8d487707-2c9f-44fe-9338-ccc71db056d3" providerId="AD" clId="Web-{296373D9-ED04-35CB-E5D6-04FFD7DA6E9B}" dt="2019-04-29T11:53:36.308" v="16"/>
          <ac:spMkLst>
            <pc:docMk/>
            <pc:sldMk cId="1841954671" sldId="465"/>
            <ac:spMk id="36" creationId="{DD319E08-839E-4AB7-AF71-01B8EDBB202C}"/>
          </ac:spMkLst>
        </pc:spChg>
        <pc:spChg chg="del mod">
          <ac:chgData name="Herrig, Nicholas" userId="S::herrig.nicholas@principal.com::8d487707-2c9f-44fe-9338-ccc71db056d3" providerId="AD" clId="Web-{296373D9-ED04-35CB-E5D6-04FFD7DA6E9B}" dt="2019-04-29T11:53:34.558" v="15"/>
          <ac:spMkLst>
            <pc:docMk/>
            <pc:sldMk cId="1841954671" sldId="465"/>
            <ac:spMk id="37" creationId="{A3E8CED0-433F-47B8-9D44-5A6DE9811154}"/>
          </ac:spMkLst>
        </pc:spChg>
        <pc:spChg chg="del">
          <ac:chgData name="Herrig, Nicholas" userId="S::herrig.nicholas@principal.com::8d487707-2c9f-44fe-9338-ccc71db056d3" providerId="AD" clId="Web-{296373D9-ED04-35CB-E5D6-04FFD7DA6E9B}" dt="2019-04-29T11:53:25.230" v="4"/>
          <ac:spMkLst>
            <pc:docMk/>
            <pc:sldMk cId="1841954671" sldId="465"/>
            <ac:spMk id="38" creationId="{4C8FF8F2-B240-498B-9406-5C198DE117A4}"/>
          </ac:spMkLst>
        </pc:spChg>
        <pc:spChg chg="del">
          <ac:chgData name="Herrig, Nicholas" userId="S::herrig.nicholas@principal.com::8d487707-2c9f-44fe-9338-ccc71db056d3" providerId="AD" clId="Web-{296373D9-ED04-35CB-E5D6-04FFD7DA6E9B}" dt="2019-04-29T11:53:25.854" v="5"/>
          <ac:spMkLst>
            <pc:docMk/>
            <pc:sldMk cId="1841954671" sldId="465"/>
            <ac:spMk id="39" creationId="{D22AA57E-82BC-46C4-8814-420355B57C2F}"/>
          </ac:spMkLst>
        </pc:spChg>
        <pc:spChg chg="del">
          <ac:chgData name="Herrig, Nicholas" userId="S::herrig.nicholas@principal.com::8d487707-2c9f-44fe-9338-ccc71db056d3" providerId="AD" clId="Web-{296373D9-ED04-35CB-E5D6-04FFD7DA6E9B}" dt="2019-04-29T11:53:40.120" v="25"/>
          <ac:spMkLst>
            <pc:docMk/>
            <pc:sldMk cId="1841954671" sldId="465"/>
            <ac:spMk id="42" creationId="{EF9364C0-A812-4AAD-8A99-2AC1E4FE3571}"/>
          </ac:spMkLst>
        </pc:spChg>
        <pc:spChg chg="del">
          <ac:chgData name="Herrig, Nicholas" userId="S::herrig.nicholas@principal.com::8d487707-2c9f-44fe-9338-ccc71db056d3" providerId="AD" clId="Web-{296373D9-ED04-35CB-E5D6-04FFD7DA6E9B}" dt="2019-04-29T11:53:40.120" v="24"/>
          <ac:spMkLst>
            <pc:docMk/>
            <pc:sldMk cId="1841954671" sldId="465"/>
            <ac:spMk id="43" creationId="{BAA55D8B-D9F3-450C-BEA1-D7F71CCA4759}"/>
          </ac:spMkLst>
        </pc:spChg>
        <pc:spChg chg="del">
          <ac:chgData name="Herrig, Nicholas" userId="S::herrig.nicholas@principal.com::8d487707-2c9f-44fe-9338-ccc71db056d3" providerId="AD" clId="Web-{296373D9-ED04-35CB-E5D6-04FFD7DA6E9B}" dt="2019-04-29T11:53:40.120" v="23"/>
          <ac:spMkLst>
            <pc:docMk/>
            <pc:sldMk cId="1841954671" sldId="465"/>
            <ac:spMk id="44" creationId="{DCA63A96-935C-452F-9427-20CACF6AFA2F}"/>
          </ac:spMkLst>
        </pc:spChg>
        <pc:spChg chg="del">
          <ac:chgData name="Herrig, Nicholas" userId="S::herrig.nicholas@principal.com::8d487707-2c9f-44fe-9338-ccc71db056d3" providerId="AD" clId="Web-{296373D9-ED04-35CB-E5D6-04FFD7DA6E9B}" dt="2019-04-29T11:53:40.120" v="20"/>
          <ac:spMkLst>
            <pc:docMk/>
            <pc:sldMk cId="1841954671" sldId="465"/>
            <ac:spMk id="58" creationId="{6DB9AAB6-267E-4B13-ACB7-A2F2666FE6FB}"/>
          </ac:spMkLst>
        </pc:spChg>
        <pc:spChg chg="del">
          <ac:chgData name="Herrig, Nicholas" userId="S::herrig.nicholas@principal.com::8d487707-2c9f-44fe-9338-ccc71db056d3" providerId="AD" clId="Web-{296373D9-ED04-35CB-E5D6-04FFD7DA6E9B}" dt="2019-04-29T11:53:40.120" v="19"/>
          <ac:spMkLst>
            <pc:docMk/>
            <pc:sldMk cId="1841954671" sldId="465"/>
            <ac:spMk id="59" creationId="{CDC5BFE7-9EF7-4322-AF38-B79DEAF7B658}"/>
          </ac:spMkLst>
        </pc:spChg>
        <pc:spChg chg="del">
          <ac:chgData name="Herrig, Nicholas" userId="S::herrig.nicholas@principal.com::8d487707-2c9f-44fe-9338-ccc71db056d3" providerId="AD" clId="Web-{296373D9-ED04-35CB-E5D6-04FFD7DA6E9B}" dt="2019-04-29T11:53:41.948" v="31"/>
          <ac:spMkLst>
            <pc:docMk/>
            <pc:sldMk cId="1841954671" sldId="465"/>
            <ac:spMk id="60" creationId="{A60046F4-1FBA-4EE6-842D-C735B7779B0E}"/>
          </ac:spMkLst>
        </pc:spChg>
        <pc:cxnChg chg="del">
          <ac:chgData name="Herrig, Nicholas" userId="S::herrig.nicholas@principal.com::8d487707-2c9f-44fe-9338-ccc71db056d3" providerId="AD" clId="Web-{296373D9-ED04-35CB-E5D6-04FFD7DA6E9B}" dt="2019-04-29T11:53:40.120" v="27"/>
          <ac:cxnSpMkLst>
            <pc:docMk/>
            <pc:sldMk cId="1841954671" sldId="465"/>
            <ac:cxnSpMk id="14" creationId="{F0767336-27ED-466C-9864-5C960647B42A}"/>
          </ac:cxnSpMkLst>
        </pc:cxnChg>
        <pc:cxnChg chg="del">
          <ac:chgData name="Herrig, Nicholas" userId="S::herrig.nicholas@principal.com::8d487707-2c9f-44fe-9338-ccc71db056d3" providerId="AD" clId="Web-{296373D9-ED04-35CB-E5D6-04FFD7DA6E9B}" dt="2019-04-29T11:53:40.120" v="26"/>
          <ac:cxnSpMkLst>
            <pc:docMk/>
            <pc:sldMk cId="1841954671" sldId="465"/>
            <ac:cxnSpMk id="41" creationId="{8BCAA027-61A5-4E13-B90F-D7BF3D5EDFA9}"/>
          </ac:cxnSpMkLst>
        </pc:cxnChg>
        <pc:cxnChg chg="del">
          <ac:chgData name="Herrig, Nicholas" userId="S::herrig.nicholas@principal.com::8d487707-2c9f-44fe-9338-ccc71db056d3" providerId="AD" clId="Web-{296373D9-ED04-35CB-E5D6-04FFD7DA6E9B}" dt="2019-04-29T11:53:40.120" v="22"/>
          <ac:cxnSpMkLst>
            <pc:docMk/>
            <pc:sldMk cId="1841954671" sldId="465"/>
            <ac:cxnSpMk id="46" creationId="{791799ED-9D66-4C27-B8A6-B83CC0820895}"/>
          </ac:cxnSpMkLst>
        </pc:cxnChg>
        <pc:cxnChg chg="del">
          <ac:chgData name="Herrig, Nicholas" userId="S::herrig.nicholas@principal.com::8d487707-2c9f-44fe-9338-ccc71db056d3" providerId="AD" clId="Web-{296373D9-ED04-35CB-E5D6-04FFD7DA6E9B}" dt="2019-04-29T11:53:40.120" v="21"/>
          <ac:cxnSpMkLst>
            <pc:docMk/>
            <pc:sldMk cId="1841954671" sldId="465"/>
            <ac:cxnSpMk id="47" creationId="{0310CF68-9240-4948-9DE6-09F5D5A11FBC}"/>
          </ac:cxnSpMkLst>
        </pc:cxnChg>
        <pc:cxnChg chg="del">
          <ac:chgData name="Herrig, Nicholas" userId="S::herrig.nicholas@principal.com::8d487707-2c9f-44fe-9338-ccc71db056d3" providerId="AD" clId="Web-{296373D9-ED04-35CB-E5D6-04FFD7DA6E9B}" dt="2019-04-29T11:53:40.120" v="18"/>
          <ac:cxnSpMkLst>
            <pc:docMk/>
            <pc:sldMk cId="1841954671" sldId="465"/>
            <ac:cxnSpMk id="61" creationId="{2DE3BF6C-3E1B-4AEF-9205-33E270374884}"/>
          </ac:cxnSpMkLst>
        </pc:cxnChg>
        <pc:cxnChg chg="del">
          <ac:chgData name="Herrig, Nicholas" userId="S::herrig.nicholas@principal.com::8d487707-2c9f-44fe-9338-ccc71db056d3" providerId="AD" clId="Web-{296373D9-ED04-35CB-E5D6-04FFD7DA6E9B}" dt="2019-04-29T11:53:40.120" v="17"/>
          <ac:cxnSpMkLst>
            <pc:docMk/>
            <pc:sldMk cId="1841954671" sldId="465"/>
            <ac:cxnSpMk id="62" creationId="{6FE33D11-2863-4AD4-B504-28D911694F89}"/>
          </ac:cxnSpMkLst>
        </pc:cxnChg>
      </pc:sldChg>
      <pc:sldChg chg="addSp delSp modSp add replId addAnim modAnim">
        <pc:chgData name="Herrig, Nicholas" userId="S::herrig.nicholas@principal.com::8d487707-2c9f-44fe-9338-ccc71db056d3" providerId="AD" clId="Web-{296373D9-ED04-35CB-E5D6-04FFD7DA6E9B}" dt="2019-04-29T12:44:32.287" v="337"/>
        <pc:sldMkLst>
          <pc:docMk/>
          <pc:sldMk cId="2389894109" sldId="466"/>
        </pc:sldMkLst>
        <pc:spChg chg="mod">
          <ac:chgData name="Herrig, Nicholas" userId="S::herrig.nicholas@principal.com::8d487707-2c9f-44fe-9338-ccc71db056d3" providerId="AD" clId="Web-{296373D9-ED04-35CB-E5D6-04FFD7DA6E9B}" dt="2019-04-29T12:41:52.863" v="310" actId="1076"/>
          <ac:spMkLst>
            <pc:docMk/>
            <pc:sldMk cId="2389894109" sldId="466"/>
            <ac:spMk id="4" creationId="{787136E1-93A2-4593-A5D3-609CB4F56E67}"/>
          </ac:spMkLst>
        </pc:spChg>
        <pc:spChg chg="mod">
          <ac:chgData name="Herrig, Nicholas" userId="S::herrig.nicholas@principal.com::8d487707-2c9f-44fe-9338-ccc71db056d3" providerId="AD" clId="Web-{296373D9-ED04-35CB-E5D6-04FFD7DA6E9B}" dt="2019-04-29T12:01:36.608" v="145" actId="1076"/>
          <ac:spMkLst>
            <pc:docMk/>
            <pc:sldMk cId="2389894109" sldId="466"/>
            <ac:spMk id="5" creationId="{D04BA4E7-4236-4D2E-860C-54AABA55E5CA}"/>
          </ac:spMkLst>
        </pc:spChg>
        <pc:spChg chg="mod">
          <ac:chgData name="Herrig, Nicholas" userId="S::herrig.nicholas@principal.com::8d487707-2c9f-44fe-9338-ccc71db056d3" providerId="AD" clId="Web-{296373D9-ED04-35CB-E5D6-04FFD7DA6E9B}" dt="2019-04-29T12:40:46.379" v="287" actId="1076"/>
          <ac:spMkLst>
            <pc:docMk/>
            <pc:sldMk cId="2389894109" sldId="466"/>
            <ac:spMk id="10" creationId="{0861D17F-75CE-409A-8DA7-F891E9B00812}"/>
          </ac:spMkLst>
        </pc:spChg>
        <pc:spChg chg="mod">
          <ac:chgData name="Herrig, Nicholas" userId="S::herrig.nicholas@principal.com::8d487707-2c9f-44fe-9338-ccc71db056d3" providerId="AD" clId="Web-{296373D9-ED04-35CB-E5D6-04FFD7DA6E9B}" dt="2019-04-29T12:40:46.394" v="288" actId="1076"/>
          <ac:spMkLst>
            <pc:docMk/>
            <pc:sldMk cId="2389894109" sldId="466"/>
            <ac:spMk id="24" creationId="{AC9BC4DF-BFA2-4960-85AD-5F5D74B20032}"/>
          </ac:spMkLst>
        </pc:spChg>
        <pc:spChg chg="del">
          <ac:chgData name="Herrig, Nicholas" userId="S::herrig.nicholas@principal.com::8d487707-2c9f-44fe-9338-ccc71db056d3" providerId="AD" clId="Web-{296373D9-ED04-35CB-E5D6-04FFD7DA6E9B}" dt="2019-04-29T12:40:21.847" v="282"/>
          <ac:spMkLst>
            <pc:docMk/>
            <pc:sldMk cId="2389894109" sldId="466"/>
            <ac:spMk id="25" creationId="{A4AF4E75-4A82-4D07-8B81-5F52EB9BBFB7}"/>
          </ac:spMkLst>
        </pc:spChg>
        <pc:spChg chg="mod">
          <ac:chgData name="Herrig, Nicholas" userId="S::herrig.nicholas@principal.com::8d487707-2c9f-44fe-9338-ccc71db056d3" providerId="AD" clId="Web-{296373D9-ED04-35CB-E5D6-04FFD7DA6E9B}" dt="2019-04-29T12:42:35.523" v="327" actId="1076"/>
          <ac:spMkLst>
            <pc:docMk/>
            <pc:sldMk cId="2389894109" sldId="466"/>
            <ac:spMk id="27" creationId="{B8D7BE0A-8DBD-4B3F-B6C7-F7F5F7954EF9}"/>
          </ac:spMkLst>
        </pc:spChg>
        <pc:spChg chg="add mod">
          <ac:chgData name="Herrig, Nicholas" userId="S::herrig.nicholas@principal.com::8d487707-2c9f-44fe-9338-ccc71db056d3" providerId="AD" clId="Web-{296373D9-ED04-35CB-E5D6-04FFD7DA6E9B}" dt="2019-04-29T12:01:57.062" v="156" actId="20577"/>
          <ac:spMkLst>
            <pc:docMk/>
            <pc:sldMk cId="2389894109" sldId="466"/>
            <ac:spMk id="32" creationId="{A1567F3A-65FC-41FC-9032-06CB60ABC7DE}"/>
          </ac:spMkLst>
        </pc:spChg>
        <pc:spChg chg="add mod">
          <ac:chgData name="Herrig, Nicholas" userId="S::herrig.nicholas@principal.com::8d487707-2c9f-44fe-9338-ccc71db056d3" providerId="AD" clId="Web-{296373D9-ED04-35CB-E5D6-04FFD7DA6E9B}" dt="2019-04-29T12:02:13.906" v="160" actId="20577"/>
          <ac:spMkLst>
            <pc:docMk/>
            <pc:sldMk cId="2389894109" sldId="466"/>
            <ac:spMk id="33" creationId="{28260039-0709-4A63-BE97-A6F1A4CA9BD5}"/>
          </ac:spMkLst>
        </pc:spChg>
        <pc:spChg chg="add del mod">
          <ac:chgData name="Herrig, Nicholas" userId="S::herrig.nicholas@principal.com::8d487707-2c9f-44fe-9338-ccc71db056d3" providerId="AD" clId="Web-{296373D9-ED04-35CB-E5D6-04FFD7DA6E9B}" dt="2019-04-29T12:42:29.333" v="322"/>
          <ac:spMkLst>
            <pc:docMk/>
            <pc:sldMk cId="2389894109" sldId="466"/>
            <ac:spMk id="34" creationId="{C3DA1407-457F-44ED-BF73-05E39E11F016}"/>
          </ac:spMkLst>
        </pc:spChg>
        <pc:spChg chg="del">
          <ac:chgData name="Herrig, Nicholas" userId="S::herrig.nicholas@principal.com::8d487707-2c9f-44fe-9338-ccc71db056d3" providerId="AD" clId="Web-{296373D9-ED04-35CB-E5D6-04FFD7DA6E9B}" dt="2019-04-29T12:40:20.347" v="281"/>
          <ac:spMkLst>
            <pc:docMk/>
            <pc:sldMk cId="2389894109" sldId="466"/>
            <ac:spMk id="35" creationId="{241E8309-714D-42B5-BDB2-302FF94235A6}"/>
          </ac:spMkLst>
        </pc:spChg>
        <pc:spChg chg="mod">
          <ac:chgData name="Herrig, Nicholas" userId="S::herrig.nicholas@principal.com::8d487707-2c9f-44fe-9338-ccc71db056d3" providerId="AD" clId="Web-{296373D9-ED04-35CB-E5D6-04FFD7DA6E9B}" dt="2019-04-29T12:40:46.363" v="286" actId="1076"/>
          <ac:spMkLst>
            <pc:docMk/>
            <pc:sldMk cId="2389894109" sldId="466"/>
            <ac:spMk id="36" creationId="{DD319E08-839E-4AB7-AF71-01B8EDBB202C}"/>
          </ac:spMkLst>
        </pc:spChg>
        <pc:spChg chg="mod">
          <ac:chgData name="Herrig, Nicholas" userId="S::herrig.nicholas@principal.com::8d487707-2c9f-44fe-9338-ccc71db056d3" providerId="AD" clId="Web-{296373D9-ED04-35CB-E5D6-04FFD7DA6E9B}" dt="2019-04-29T12:40:46.410" v="289" actId="1076"/>
          <ac:spMkLst>
            <pc:docMk/>
            <pc:sldMk cId="2389894109" sldId="466"/>
            <ac:spMk id="37" creationId="{A3E8CED0-433F-47B8-9D44-5A6DE9811154}"/>
          </ac:spMkLst>
        </pc:spChg>
        <pc:spChg chg="mod">
          <ac:chgData name="Herrig, Nicholas" userId="S::herrig.nicholas@principal.com::8d487707-2c9f-44fe-9338-ccc71db056d3" providerId="AD" clId="Web-{296373D9-ED04-35CB-E5D6-04FFD7DA6E9B}" dt="2019-04-29T12:39:59.503" v="278" actId="1076"/>
          <ac:spMkLst>
            <pc:docMk/>
            <pc:sldMk cId="2389894109" sldId="466"/>
            <ac:spMk id="38" creationId="{4C8FF8F2-B240-498B-9406-5C198DE117A4}"/>
          </ac:spMkLst>
        </pc:spChg>
        <pc:spChg chg="mod">
          <ac:chgData name="Herrig, Nicholas" userId="S::herrig.nicholas@principal.com::8d487707-2c9f-44fe-9338-ccc71db056d3" providerId="AD" clId="Web-{296373D9-ED04-35CB-E5D6-04FFD7DA6E9B}" dt="2019-04-29T12:40:03.722" v="279" actId="1076"/>
          <ac:spMkLst>
            <pc:docMk/>
            <pc:sldMk cId="2389894109" sldId="466"/>
            <ac:spMk id="39" creationId="{D22AA57E-82BC-46C4-8814-420355B57C2F}"/>
          </ac:spMkLst>
        </pc:spChg>
        <pc:spChg chg="add del mod">
          <ac:chgData name="Herrig, Nicholas" userId="S::herrig.nicholas@principal.com::8d487707-2c9f-44fe-9338-ccc71db056d3" providerId="AD" clId="Web-{296373D9-ED04-35CB-E5D6-04FFD7DA6E9B}" dt="2019-04-29T12:42:28.645" v="321"/>
          <ac:spMkLst>
            <pc:docMk/>
            <pc:sldMk cId="2389894109" sldId="466"/>
            <ac:spMk id="40" creationId="{5A2BBBBE-24A7-4703-9F5A-04F92123872A}"/>
          </ac:spMkLst>
        </pc:spChg>
        <pc:spChg chg="add del mod">
          <ac:chgData name="Herrig, Nicholas" userId="S::herrig.nicholas@principal.com::8d487707-2c9f-44fe-9338-ccc71db056d3" providerId="AD" clId="Web-{296373D9-ED04-35CB-E5D6-04FFD7DA6E9B}" dt="2019-04-29T12:42:29.864" v="323"/>
          <ac:spMkLst>
            <pc:docMk/>
            <pc:sldMk cId="2389894109" sldId="466"/>
            <ac:spMk id="45" creationId="{5BF458E6-28E4-4955-8588-17E33ACC6ED9}"/>
          </ac:spMkLst>
        </pc:spChg>
        <pc:spChg chg="add del mod">
          <ac:chgData name="Herrig, Nicholas" userId="S::herrig.nicholas@principal.com::8d487707-2c9f-44fe-9338-ccc71db056d3" providerId="AD" clId="Web-{296373D9-ED04-35CB-E5D6-04FFD7DA6E9B}" dt="2019-04-29T12:42:28.458" v="320"/>
          <ac:spMkLst>
            <pc:docMk/>
            <pc:sldMk cId="2389894109" sldId="466"/>
            <ac:spMk id="48" creationId="{3944FF45-1707-4AB2-B7A1-0AD43CCE5A65}"/>
          </ac:spMkLst>
        </pc:spChg>
        <pc:spChg chg="add del mod">
          <ac:chgData name="Herrig, Nicholas" userId="S::herrig.nicholas@principal.com::8d487707-2c9f-44fe-9338-ccc71db056d3" providerId="AD" clId="Web-{296373D9-ED04-35CB-E5D6-04FFD7DA6E9B}" dt="2019-04-29T12:42:32.348" v="326"/>
          <ac:spMkLst>
            <pc:docMk/>
            <pc:sldMk cId="2389894109" sldId="466"/>
            <ac:spMk id="49" creationId="{ABBA36BF-757A-475D-B8DF-287801C566FC}"/>
          </ac:spMkLst>
        </pc:spChg>
        <pc:spChg chg="add del mod">
          <ac:chgData name="Herrig, Nicholas" userId="S::herrig.nicholas@principal.com::8d487707-2c9f-44fe-9338-ccc71db056d3" providerId="AD" clId="Web-{296373D9-ED04-35CB-E5D6-04FFD7DA6E9B}" dt="2019-04-29T12:42:30.958" v="325"/>
          <ac:spMkLst>
            <pc:docMk/>
            <pc:sldMk cId="2389894109" sldId="466"/>
            <ac:spMk id="50" creationId="{C7054F3F-49F7-46DD-98F7-3EE95A7F3F18}"/>
          </ac:spMkLst>
        </pc:spChg>
        <pc:spChg chg="add del mod">
          <ac:chgData name="Herrig, Nicholas" userId="S::herrig.nicholas@principal.com::8d487707-2c9f-44fe-9338-ccc71db056d3" providerId="AD" clId="Web-{296373D9-ED04-35CB-E5D6-04FFD7DA6E9B}" dt="2019-04-29T12:42:27.504" v="319"/>
          <ac:spMkLst>
            <pc:docMk/>
            <pc:sldMk cId="2389894109" sldId="466"/>
            <ac:spMk id="51" creationId="{3A677F5A-BC84-4508-BEC8-8DA12EC7F463}"/>
          </ac:spMkLst>
        </pc:spChg>
        <pc:spChg chg="add del mod">
          <ac:chgData name="Herrig, Nicholas" userId="S::herrig.nicholas@principal.com::8d487707-2c9f-44fe-9338-ccc71db056d3" providerId="AD" clId="Web-{296373D9-ED04-35CB-E5D6-04FFD7DA6E9B}" dt="2019-04-29T12:42:26.786" v="318"/>
          <ac:spMkLst>
            <pc:docMk/>
            <pc:sldMk cId="2389894109" sldId="466"/>
            <ac:spMk id="52" creationId="{1D38AD98-772C-465B-A628-B0CEB7F1BE3D}"/>
          </ac:spMkLst>
        </pc:spChg>
        <pc:spChg chg="add del mod">
          <ac:chgData name="Herrig, Nicholas" userId="S::herrig.nicholas@principal.com::8d487707-2c9f-44fe-9338-ccc71db056d3" providerId="AD" clId="Web-{296373D9-ED04-35CB-E5D6-04FFD7DA6E9B}" dt="2019-04-29T12:42:25.973" v="317"/>
          <ac:spMkLst>
            <pc:docMk/>
            <pc:sldMk cId="2389894109" sldId="466"/>
            <ac:spMk id="53" creationId="{2B8AC7DE-5DE6-45F7-BDCA-9E8495FFCB68}"/>
          </ac:spMkLst>
        </pc:spChg>
        <pc:spChg chg="add mod">
          <ac:chgData name="Herrig, Nicholas" userId="S::herrig.nicholas@principal.com::8d487707-2c9f-44fe-9338-ccc71db056d3" providerId="AD" clId="Web-{296373D9-ED04-35CB-E5D6-04FFD7DA6E9B}" dt="2019-04-29T12:43:21.864" v="333" actId="1076"/>
          <ac:spMkLst>
            <pc:docMk/>
            <pc:sldMk cId="2389894109" sldId="466"/>
            <ac:spMk id="54" creationId="{4759B55C-54C8-4CD9-A5D6-1D4DC5A7C572}"/>
          </ac:spMkLst>
        </pc:spChg>
      </pc:sldChg>
    </pc:docChg>
  </pc:docChgLst>
  <pc:docChgLst>
    <pc:chgData name="Ring, Matthew" userId="c847a62a-d42b-477a-82b9-dfab6428f510" providerId="ADAL" clId="{CBDBED86-0624-4F14-A0C8-0F62FDD76AD1}"/>
    <pc:docChg chg="undo redo custSel addSld delSld modSld sldOrd">
      <pc:chgData name="Ring, Matthew" userId="c847a62a-d42b-477a-82b9-dfab6428f510" providerId="ADAL" clId="{CBDBED86-0624-4F14-A0C8-0F62FDD76AD1}" dt="2019-05-03T04:47:58.518" v="6256"/>
      <pc:docMkLst>
        <pc:docMk/>
      </pc:docMkLst>
      <pc:sldChg chg="modTransition">
        <pc:chgData name="Ring, Matthew" userId="c847a62a-d42b-477a-82b9-dfab6428f510" providerId="ADAL" clId="{CBDBED86-0624-4F14-A0C8-0F62FDD76AD1}" dt="2019-05-02T21:20:31.280" v="1759"/>
        <pc:sldMkLst>
          <pc:docMk/>
          <pc:sldMk cId="3816295801" sldId="446"/>
        </pc:sldMkLst>
      </pc:sldChg>
      <pc:sldChg chg="addSp delSp">
        <pc:chgData name="Ring, Matthew" userId="c847a62a-d42b-477a-82b9-dfab6428f510" providerId="ADAL" clId="{CBDBED86-0624-4F14-A0C8-0F62FDD76AD1}" dt="2019-05-02T15:42:10.921" v="440"/>
        <pc:sldMkLst>
          <pc:docMk/>
          <pc:sldMk cId="24233684" sldId="447"/>
        </pc:sldMkLst>
        <pc:inkChg chg="add del">
          <ac:chgData name="Ring, Matthew" userId="c847a62a-d42b-477a-82b9-dfab6428f510" providerId="ADAL" clId="{CBDBED86-0624-4F14-A0C8-0F62FDD76AD1}" dt="2019-05-02T15:41:54.894" v="430"/>
          <ac:inkMkLst>
            <pc:docMk/>
            <pc:sldMk cId="24233684" sldId="447"/>
            <ac:inkMk id="2" creationId="{BC9FF191-4B7F-4304-AA96-F0F786B95A90}"/>
          </ac:inkMkLst>
        </pc:inkChg>
        <pc:inkChg chg="add del">
          <ac:chgData name="Ring, Matthew" userId="c847a62a-d42b-477a-82b9-dfab6428f510" providerId="ADAL" clId="{CBDBED86-0624-4F14-A0C8-0F62FDD76AD1}" dt="2019-05-02T15:42:02.679" v="432"/>
          <ac:inkMkLst>
            <pc:docMk/>
            <pc:sldMk cId="24233684" sldId="447"/>
            <ac:inkMk id="3" creationId="{7A736712-578A-4BFE-BF9F-0C90242D187C}"/>
          </ac:inkMkLst>
        </pc:inkChg>
        <pc:inkChg chg="add del">
          <ac:chgData name="Ring, Matthew" userId="c847a62a-d42b-477a-82b9-dfab6428f510" providerId="ADAL" clId="{CBDBED86-0624-4F14-A0C8-0F62FDD76AD1}" dt="2019-05-02T15:42:10.921" v="440"/>
          <ac:inkMkLst>
            <pc:docMk/>
            <pc:sldMk cId="24233684" sldId="447"/>
            <ac:inkMk id="4" creationId="{5B2C5FA6-DE19-4AA6-BFD6-BC59415FAA7B}"/>
          </ac:inkMkLst>
        </pc:inkChg>
        <pc:inkChg chg="add del">
          <ac:chgData name="Ring, Matthew" userId="c847a62a-d42b-477a-82b9-dfab6428f510" providerId="ADAL" clId="{CBDBED86-0624-4F14-A0C8-0F62FDD76AD1}" dt="2019-05-02T15:42:10.462" v="439"/>
          <ac:inkMkLst>
            <pc:docMk/>
            <pc:sldMk cId="24233684" sldId="447"/>
            <ac:inkMk id="5" creationId="{005C453A-F748-4259-BCAC-AFFCD330F98D}"/>
          </ac:inkMkLst>
        </pc:inkChg>
        <pc:inkChg chg="add del">
          <ac:chgData name="Ring, Matthew" userId="c847a62a-d42b-477a-82b9-dfab6428f510" providerId="ADAL" clId="{CBDBED86-0624-4F14-A0C8-0F62FDD76AD1}" dt="2019-05-02T15:42:09.425" v="437"/>
          <ac:inkMkLst>
            <pc:docMk/>
            <pc:sldMk cId="24233684" sldId="447"/>
            <ac:inkMk id="6" creationId="{2F4529E8-3A22-41E2-991F-7C2DCB73C795}"/>
          </ac:inkMkLst>
        </pc:inkChg>
        <pc:inkChg chg="add del">
          <ac:chgData name="Ring, Matthew" userId="c847a62a-d42b-477a-82b9-dfab6428f510" providerId="ADAL" clId="{CBDBED86-0624-4F14-A0C8-0F62FDD76AD1}" dt="2019-05-02T15:42:09.669" v="438"/>
          <ac:inkMkLst>
            <pc:docMk/>
            <pc:sldMk cId="24233684" sldId="447"/>
            <ac:inkMk id="7" creationId="{F700B283-065C-46C1-A3F3-EB7427004FD0}"/>
          </ac:inkMkLst>
        </pc:inkChg>
        <pc:inkChg chg="add">
          <ac:chgData name="Ring, Matthew" userId="c847a62a-d42b-477a-82b9-dfab6428f510" providerId="ADAL" clId="{CBDBED86-0624-4F14-A0C8-0F62FDD76AD1}" dt="2019-05-02T15:42:09.425" v="437"/>
          <ac:inkMkLst>
            <pc:docMk/>
            <pc:sldMk cId="24233684" sldId="447"/>
            <ac:inkMk id="8" creationId="{BCC0FFAA-8846-4CC2-9223-1FE8EB0E360E}"/>
          </ac:inkMkLst>
        </pc:inkChg>
      </pc:sldChg>
      <pc:sldChg chg="modSp modAnim">
        <pc:chgData name="Ring, Matthew" userId="c847a62a-d42b-477a-82b9-dfab6428f510" providerId="ADAL" clId="{CBDBED86-0624-4F14-A0C8-0F62FDD76AD1}" dt="2019-05-03T04:41:26.954" v="6255"/>
        <pc:sldMkLst>
          <pc:docMk/>
          <pc:sldMk cId="3883073966" sldId="453"/>
        </pc:sldMkLst>
        <pc:spChg chg="mod">
          <ac:chgData name="Ring, Matthew" userId="c847a62a-d42b-477a-82b9-dfab6428f510" providerId="ADAL" clId="{CBDBED86-0624-4F14-A0C8-0F62FDD76AD1}" dt="2019-05-02T20:59:43.019" v="1654" actId="1076"/>
          <ac:spMkLst>
            <pc:docMk/>
            <pc:sldMk cId="3883073966" sldId="453"/>
            <ac:spMk id="2" creationId="{0F87B547-BBBF-40E3-A8FC-FC099E08AEF0}"/>
          </ac:spMkLst>
        </pc:spChg>
        <pc:spChg chg="mod">
          <ac:chgData name="Ring, Matthew" userId="c847a62a-d42b-477a-82b9-dfab6428f510" providerId="ADAL" clId="{CBDBED86-0624-4F14-A0C8-0F62FDD76AD1}" dt="2019-05-02T18:40:29.367" v="989" actId="20577"/>
          <ac:spMkLst>
            <pc:docMk/>
            <pc:sldMk cId="3883073966" sldId="453"/>
            <ac:spMk id="6" creationId="{6B6E6537-087C-44EC-BA00-BAD47FAA0099}"/>
          </ac:spMkLst>
        </pc:spChg>
      </pc:sldChg>
      <pc:sldChg chg="modSp ord modNotesTx">
        <pc:chgData name="Ring, Matthew" userId="c847a62a-d42b-477a-82b9-dfab6428f510" providerId="ADAL" clId="{CBDBED86-0624-4F14-A0C8-0F62FDD76AD1}" dt="2019-05-02T20:58:53.429" v="1650" actId="403"/>
        <pc:sldMkLst>
          <pc:docMk/>
          <pc:sldMk cId="1253435680" sldId="454"/>
        </pc:sldMkLst>
        <pc:spChg chg="mod">
          <ac:chgData name="Ring, Matthew" userId="c847a62a-d42b-477a-82b9-dfab6428f510" providerId="ADAL" clId="{CBDBED86-0624-4F14-A0C8-0F62FDD76AD1}" dt="2019-05-02T20:58:53.429" v="1650" actId="403"/>
          <ac:spMkLst>
            <pc:docMk/>
            <pc:sldMk cId="1253435680" sldId="454"/>
            <ac:spMk id="2" creationId="{0F87B547-BBBF-40E3-A8FC-FC099E08AEF0}"/>
          </ac:spMkLst>
        </pc:spChg>
      </pc:sldChg>
      <pc:sldChg chg="modSp modNotesTx">
        <pc:chgData name="Ring, Matthew" userId="c847a62a-d42b-477a-82b9-dfab6428f510" providerId="ADAL" clId="{CBDBED86-0624-4F14-A0C8-0F62FDD76AD1}" dt="2019-05-02T18:46:25.707" v="1458" actId="20577"/>
        <pc:sldMkLst>
          <pc:docMk/>
          <pc:sldMk cId="952072876" sldId="455"/>
        </pc:sldMkLst>
        <pc:spChg chg="mod">
          <ac:chgData name="Ring, Matthew" userId="c847a62a-d42b-477a-82b9-dfab6428f510" providerId="ADAL" clId="{CBDBED86-0624-4F14-A0C8-0F62FDD76AD1}" dt="2019-05-02T18:43:26.926" v="1058" actId="20577"/>
          <ac:spMkLst>
            <pc:docMk/>
            <pc:sldMk cId="952072876" sldId="455"/>
            <ac:spMk id="11" creationId="{9FDFD99F-81D2-40B3-BE69-4A4BB8B7232A}"/>
          </ac:spMkLst>
        </pc:spChg>
      </pc:sldChg>
      <pc:sldChg chg="modSp ord">
        <pc:chgData name="Ring, Matthew" userId="c847a62a-d42b-477a-82b9-dfab6428f510" providerId="ADAL" clId="{CBDBED86-0624-4F14-A0C8-0F62FDD76AD1}" dt="2019-05-03T04:47:58.518" v="6256"/>
        <pc:sldMkLst>
          <pc:docMk/>
          <pc:sldMk cId="4002845923" sldId="456"/>
        </pc:sldMkLst>
        <pc:spChg chg="mod">
          <ac:chgData name="Ring, Matthew" userId="c847a62a-d42b-477a-82b9-dfab6428f510" providerId="ADAL" clId="{CBDBED86-0624-4F14-A0C8-0F62FDD76AD1}" dt="2019-05-03T00:53:59.068" v="1818" actId="20577"/>
          <ac:spMkLst>
            <pc:docMk/>
            <pc:sldMk cId="4002845923" sldId="456"/>
            <ac:spMk id="6" creationId="{6B6E6537-087C-44EC-BA00-BAD47FAA0099}"/>
          </ac:spMkLst>
        </pc:spChg>
      </pc:sldChg>
      <pc:sldChg chg="ord modNotesTx">
        <pc:chgData name="Ring, Matthew" userId="c847a62a-d42b-477a-82b9-dfab6428f510" providerId="ADAL" clId="{CBDBED86-0624-4F14-A0C8-0F62FDD76AD1}" dt="2019-05-03T00:54:22.505" v="1820"/>
        <pc:sldMkLst>
          <pc:docMk/>
          <pc:sldMk cId="3721920277" sldId="458"/>
        </pc:sldMkLst>
      </pc:sldChg>
      <pc:sldChg chg="delSp">
        <pc:chgData name="Ring, Matthew" userId="c847a62a-d42b-477a-82b9-dfab6428f510" providerId="ADAL" clId="{CBDBED86-0624-4F14-A0C8-0F62FDD76AD1}" dt="2019-05-02T15:32:41.201" v="0" actId="478"/>
        <pc:sldMkLst>
          <pc:docMk/>
          <pc:sldMk cId="408071291" sldId="459"/>
        </pc:sldMkLst>
        <pc:inkChg chg="del">
          <ac:chgData name="Ring, Matthew" userId="c847a62a-d42b-477a-82b9-dfab6428f510" providerId="ADAL" clId="{CBDBED86-0624-4F14-A0C8-0F62FDD76AD1}" dt="2019-05-02T15:32:41.201" v="0" actId="478"/>
          <ac:inkMkLst>
            <pc:docMk/>
            <pc:sldMk cId="408071291" sldId="459"/>
            <ac:inkMk id="133" creationId="{7EA8357A-FEB8-4516-938E-8C60F3E9AD37}"/>
          </ac:inkMkLst>
        </pc:inkChg>
      </pc:sldChg>
      <pc:sldChg chg="modAnim">
        <pc:chgData name="Ring, Matthew" userId="c847a62a-d42b-477a-82b9-dfab6428f510" providerId="ADAL" clId="{CBDBED86-0624-4F14-A0C8-0F62FDD76AD1}" dt="2019-05-02T21:13:47.424" v="1669"/>
        <pc:sldMkLst>
          <pc:docMk/>
          <pc:sldMk cId="2651041" sldId="460"/>
        </pc:sldMkLst>
      </pc:sldChg>
      <pc:sldChg chg="delSp">
        <pc:chgData name="Ring, Matthew" userId="c847a62a-d42b-477a-82b9-dfab6428f510" providerId="ADAL" clId="{CBDBED86-0624-4F14-A0C8-0F62FDD76AD1}" dt="2019-05-02T21:00:33.656" v="1656" actId="478"/>
        <pc:sldMkLst>
          <pc:docMk/>
          <pc:sldMk cId="562193653" sldId="474"/>
        </pc:sldMkLst>
        <pc:spChg chg="del">
          <ac:chgData name="Ring, Matthew" userId="c847a62a-d42b-477a-82b9-dfab6428f510" providerId="ADAL" clId="{CBDBED86-0624-4F14-A0C8-0F62FDD76AD1}" dt="2019-05-02T21:00:33.656" v="1656" actId="478"/>
          <ac:spMkLst>
            <pc:docMk/>
            <pc:sldMk cId="562193653" sldId="474"/>
            <ac:spMk id="4" creationId="{BE6CA6DD-B03A-4F2E-81E2-2926D8B298ED}"/>
          </ac:spMkLst>
        </pc:spChg>
        <pc:spChg chg="del">
          <ac:chgData name="Ring, Matthew" userId="c847a62a-d42b-477a-82b9-dfab6428f510" providerId="ADAL" clId="{CBDBED86-0624-4F14-A0C8-0F62FDD76AD1}" dt="2019-05-02T21:00:13.008" v="1655" actId="478"/>
          <ac:spMkLst>
            <pc:docMk/>
            <pc:sldMk cId="562193653" sldId="474"/>
            <ac:spMk id="15" creationId="{471F4DB0-5349-4B98-90AD-F04DC5B7B24C}"/>
          </ac:spMkLst>
        </pc:spChg>
      </pc:sldChg>
      <pc:sldChg chg="modSp">
        <pc:chgData name="Ring, Matthew" userId="c847a62a-d42b-477a-82b9-dfab6428f510" providerId="ADAL" clId="{CBDBED86-0624-4F14-A0C8-0F62FDD76AD1}" dt="2019-05-02T21:00:42.642" v="1658" actId="1076"/>
        <pc:sldMkLst>
          <pc:docMk/>
          <pc:sldMk cId="1622038901" sldId="477"/>
        </pc:sldMkLst>
        <pc:picChg chg="mod">
          <ac:chgData name="Ring, Matthew" userId="c847a62a-d42b-477a-82b9-dfab6428f510" providerId="ADAL" clId="{CBDBED86-0624-4F14-A0C8-0F62FDD76AD1}" dt="2019-05-02T21:00:42.642" v="1658" actId="1076"/>
          <ac:picMkLst>
            <pc:docMk/>
            <pc:sldMk cId="1622038901" sldId="477"/>
            <ac:picMk id="3" creationId="{685996D5-AA86-47F4-886F-26FF86F1A902}"/>
          </ac:picMkLst>
        </pc:picChg>
      </pc:sldChg>
      <pc:sldChg chg="modSp modTransition">
        <pc:chgData name="Ring, Matthew" userId="c847a62a-d42b-477a-82b9-dfab6428f510" providerId="ADAL" clId="{CBDBED86-0624-4F14-A0C8-0F62FDD76AD1}" dt="2019-05-03T03:52:53.188" v="6207"/>
        <pc:sldMkLst>
          <pc:docMk/>
          <pc:sldMk cId="519327342" sldId="480"/>
        </pc:sldMkLst>
        <pc:spChg chg="mod">
          <ac:chgData name="Ring, Matthew" userId="c847a62a-d42b-477a-82b9-dfab6428f510" providerId="ADAL" clId="{CBDBED86-0624-4F14-A0C8-0F62FDD76AD1}" dt="2019-05-03T02:57:35.823" v="4075" actId="20577"/>
          <ac:spMkLst>
            <pc:docMk/>
            <pc:sldMk cId="519327342" sldId="480"/>
            <ac:spMk id="7" creationId="{B9C6D4B5-E13C-403A-8F49-DFB41850D027}"/>
          </ac:spMkLst>
        </pc:spChg>
        <pc:picChg chg="mod">
          <ac:chgData name="Ring, Matthew" userId="c847a62a-d42b-477a-82b9-dfab6428f510" providerId="ADAL" clId="{CBDBED86-0624-4F14-A0C8-0F62FDD76AD1}" dt="2019-05-03T02:57:31.618" v="4070" actId="1076"/>
          <ac:picMkLst>
            <pc:docMk/>
            <pc:sldMk cId="519327342" sldId="480"/>
            <ac:picMk id="1026" creationId="{F44A87EE-ADAC-4404-9C9E-F044D23A7273}"/>
          </ac:picMkLst>
        </pc:picChg>
      </pc:sldChg>
      <pc:sldChg chg="modSp">
        <pc:chgData name="Ring, Matthew" userId="c847a62a-d42b-477a-82b9-dfab6428f510" providerId="ADAL" clId="{CBDBED86-0624-4F14-A0C8-0F62FDD76AD1}" dt="2019-05-02T21:18:13.900" v="1754" actId="1076"/>
        <pc:sldMkLst>
          <pc:docMk/>
          <pc:sldMk cId="2961516647" sldId="481"/>
        </pc:sldMkLst>
        <pc:spChg chg="mod">
          <ac:chgData name="Ring, Matthew" userId="c847a62a-d42b-477a-82b9-dfab6428f510" providerId="ADAL" clId="{CBDBED86-0624-4F14-A0C8-0F62FDD76AD1}" dt="2019-05-02T21:18:13.900" v="1754" actId="1076"/>
          <ac:spMkLst>
            <pc:docMk/>
            <pc:sldMk cId="2961516647" sldId="481"/>
            <ac:spMk id="2" creationId="{00000000-0000-0000-0000-000000000000}"/>
          </ac:spMkLst>
        </pc:spChg>
        <pc:spChg chg="mod">
          <ac:chgData name="Ring, Matthew" userId="c847a62a-d42b-477a-82b9-dfab6428f510" providerId="ADAL" clId="{CBDBED86-0624-4F14-A0C8-0F62FDD76AD1}" dt="2019-05-02T21:18:08.303" v="1753" actId="1076"/>
          <ac:spMkLst>
            <pc:docMk/>
            <pc:sldMk cId="2961516647" sldId="481"/>
            <ac:spMk id="3" creationId="{00000000-0000-0000-0000-000000000000}"/>
          </ac:spMkLst>
        </pc:spChg>
      </pc:sldChg>
      <pc:sldChg chg="modSp">
        <pc:chgData name="Ring, Matthew" userId="c847a62a-d42b-477a-82b9-dfab6428f510" providerId="ADAL" clId="{CBDBED86-0624-4F14-A0C8-0F62FDD76AD1}" dt="2019-05-02T21:00:54.009" v="1661" actId="404"/>
        <pc:sldMkLst>
          <pc:docMk/>
          <pc:sldMk cId="3510794601" sldId="483"/>
        </pc:sldMkLst>
        <pc:spChg chg="mod">
          <ac:chgData name="Ring, Matthew" userId="c847a62a-d42b-477a-82b9-dfab6428f510" providerId="ADAL" clId="{CBDBED86-0624-4F14-A0C8-0F62FDD76AD1}" dt="2019-05-02T21:00:54.009" v="1661" actId="404"/>
          <ac:spMkLst>
            <pc:docMk/>
            <pc:sldMk cId="3510794601" sldId="483"/>
            <ac:spMk id="2" creationId="{0F87B547-BBBF-40E3-A8FC-FC099E08AEF0}"/>
          </ac:spMkLst>
        </pc:spChg>
      </pc:sldChg>
      <pc:sldChg chg="modSp modAnim">
        <pc:chgData name="Ring, Matthew" userId="c847a62a-d42b-477a-82b9-dfab6428f510" providerId="ADAL" clId="{CBDBED86-0624-4F14-A0C8-0F62FDD76AD1}" dt="2019-05-02T21:04:23.851" v="1662"/>
        <pc:sldMkLst>
          <pc:docMk/>
          <pc:sldMk cId="8337321" sldId="490"/>
        </pc:sldMkLst>
        <pc:spChg chg="mod">
          <ac:chgData name="Ring, Matthew" userId="c847a62a-d42b-477a-82b9-dfab6428f510" providerId="ADAL" clId="{CBDBED86-0624-4F14-A0C8-0F62FDD76AD1}" dt="2019-05-02T20:58:33.631" v="1649" actId="403"/>
          <ac:spMkLst>
            <pc:docMk/>
            <pc:sldMk cId="8337321" sldId="490"/>
            <ac:spMk id="2" creationId="{0F87B547-BBBF-40E3-A8FC-FC099E08AEF0}"/>
          </ac:spMkLst>
        </pc:spChg>
      </pc:sldChg>
      <pc:sldChg chg="modSp">
        <pc:chgData name="Ring, Matthew" userId="c847a62a-d42b-477a-82b9-dfab6428f510" providerId="ADAL" clId="{CBDBED86-0624-4F14-A0C8-0F62FDD76AD1}" dt="2019-05-02T20:57:08.212" v="1644" actId="403"/>
        <pc:sldMkLst>
          <pc:docMk/>
          <pc:sldMk cId="3173165764" sldId="493"/>
        </pc:sldMkLst>
        <pc:spChg chg="mod">
          <ac:chgData name="Ring, Matthew" userId="c847a62a-d42b-477a-82b9-dfab6428f510" providerId="ADAL" clId="{CBDBED86-0624-4F14-A0C8-0F62FDD76AD1}" dt="2019-05-02T20:57:08.212" v="1644" actId="403"/>
          <ac:spMkLst>
            <pc:docMk/>
            <pc:sldMk cId="3173165764" sldId="493"/>
            <ac:spMk id="7" creationId="{B9C6D4B5-E13C-403A-8F49-DFB41850D027}"/>
          </ac:spMkLst>
        </pc:spChg>
      </pc:sldChg>
      <pc:sldChg chg="modSp">
        <pc:chgData name="Ring, Matthew" userId="c847a62a-d42b-477a-82b9-dfab6428f510" providerId="ADAL" clId="{CBDBED86-0624-4F14-A0C8-0F62FDD76AD1}" dt="2019-05-02T20:57:55.679" v="1646" actId="1076"/>
        <pc:sldMkLst>
          <pc:docMk/>
          <pc:sldMk cId="1429339970" sldId="495"/>
        </pc:sldMkLst>
        <pc:spChg chg="mod">
          <ac:chgData name="Ring, Matthew" userId="c847a62a-d42b-477a-82b9-dfab6428f510" providerId="ADAL" clId="{CBDBED86-0624-4F14-A0C8-0F62FDD76AD1}" dt="2019-05-02T20:57:50.335" v="1645" actId="403"/>
          <ac:spMkLst>
            <pc:docMk/>
            <pc:sldMk cId="1429339970" sldId="495"/>
            <ac:spMk id="7" creationId="{B9C6D4B5-E13C-403A-8F49-DFB41850D027}"/>
          </ac:spMkLst>
        </pc:spChg>
        <pc:picChg chg="mod">
          <ac:chgData name="Ring, Matthew" userId="c847a62a-d42b-477a-82b9-dfab6428f510" providerId="ADAL" clId="{CBDBED86-0624-4F14-A0C8-0F62FDD76AD1}" dt="2019-05-02T20:57:55.679" v="1646" actId="1076"/>
          <ac:picMkLst>
            <pc:docMk/>
            <pc:sldMk cId="1429339970" sldId="495"/>
            <ac:picMk id="2" creationId="{42B75B37-8BCE-442E-8D51-9F934E21ED20}"/>
          </ac:picMkLst>
        </pc:picChg>
      </pc:sldChg>
      <pc:sldChg chg="modSp">
        <pc:chgData name="Ring, Matthew" userId="c847a62a-d42b-477a-82b9-dfab6428f510" providerId="ADAL" clId="{CBDBED86-0624-4F14-A0C8-0F62FDD76AD1}" dt="2019-05-02T20:58:02.043" v="1647" actId="403"/>
        <pc:sldMkLst>
          <pc:docMk/>
          <pc:sldMk cId="797430722" sldId="496"/>
        </pc:sldMkLst>
        <pc:spChg chg="mod">
          <ac:chgData name="Ring, Matthew" userId="c847a62a-d42b-477a-82b9-dfab6428f510" providerId="ADAL" clId="{CBDBED86-0624-4F14-A0C8-0F62FDD76AD1}" dt="2019-05-02T20:58:02.043" v="1647" actId="403"/>
          <ac:spMkLst>
            <pc:docMk/>
            <pc:sldMk cId="797430722" sldId="496"/>
            <ac:spMk id="7" creationId="{B9C6D4B5-E13C-403A-8F49-DFB41850D027}"/>
          </ac:spMkLst>
        </pc:spChg>
      </pc:sldChg>
      <pc:sldChg chg="addSp delSp modSp add ord modTransition delAnim modAnim modNotesTx">
        <pc:chgData name="Ring, Matthew" userId="c847a62a-d42b-477a-82b9-dfab6428f510" providerId="ADAL" clId="{CBDBED86-0624-4F14-A0C8-0F62FDD76AD1}" dt="2019-05-03T04:06:37.819" v="6233" actId="207"/>
        <pc:sldMkLst>
          <pc:docMk/>
          <pc:sldMk cId="1819705525" sldId="498"/>
        </pc:sldMkLst>
        <pc:spChg chg="del">
          <ac:chgData name="Ring, Matthew" userId="c847a62a-d42b-477a-82b9-dfab6428f510" providerId="ADAL" clId="{CBDBED86-0624-4F14-A0C8-0F62FDD76AD1}" dt="2019-05-02T15:38:38.249" v="66" actId="478"/>
          <ac:spMkLst>
            <pc:docMk/>
            <pc:sldMk cId="1819705525" sldId="498"/>
            <ac:spMk id="15" creationId="{A209132A-1E6C-4758-A801-C7C08846F7CE}"/>
          </ac:spMkLst>
        </pc:spChg>
        <pc:spChg chg="mod">
          <ac:chgData name="Ring, Matthew" userId="c847a62a-d42b-477a-82b9-dfab6428f510" providerId="ADAL" clId="{CBDBED86-0624-4F14-A0C8-0F62FDD76AD1}" dt="2019-05-02T15:38:16.319" v="64" actId="14100"/>
          <ac:spMkLst>
            <pc:docMk/>
            <pc:sldMk cId="1819705525" sldId="498"/>
            <ac:spMk id="17" creationId="{79E2127A-4274-4147-B677-E7981549D110}"/>
          </ac:spMkLst>
        </pc:spChg>
        <pc:spChg chg="add mod">
          <ac:chgData name="Ring, Matthew" userId="c847a62a-d42b-477a-82b9-dfab6428f510" providerId="ADAL" clId="{CBDBED86-0624-4F14-A0C8-0F62FDD76AD1}" dt="2019-05-02T15:37:23.865" v="9" actId="1076"/>
          <ac:spMkLst>
            <pc:docMk/>
            <pc:sldMk cId="1819705525" sldId="498"/>
            <ac:spMk id="20" creationId="{102DA2E8-8EF5-4193-B47E-F85AE628F36F}"/>
          </ac:spMkLst>
        </pc:spChg>
        <pc:spChg chg="add mod">
          <ac:chgData name="Ring, Matthew" userId="c847a62a-d42b-477a-82b9-dfab6428f510" providerId="ADAL" clId="{CBDBED86-0624-4F14-A0C8-0F62FDD76AD1}" dt="2019-05-03T04:06:37.819" v="6233" actId="207"/>
          <ac:spMkLst>
            <pc:docMk/>
            <pc:sldMk cId="1819705525" sldId="498"/>
            <ac:spMk id="21" creationId="{0A7C652D-E4EE-4657-87BB-42B3B8C43A92}"/>
          </ac:spMkLst>
        </pc:spChg>
        <pc:spChg chg="add del mod">
          <ac:chgData name="Ring, Matthew" userId="c847a62a-d42b-477a-82b9-dfab6428f510" providerId="ADAL" clId="{CBDBED86-0624-4F14-A0C8-0F62FDD76AD1}" dt="2019-05-02T15:38:50.697" v="71" actId="478"/>
          <ac:spMkLst>
            <pc:docMk/>
            <pc:sldMk cId="1819705525" sldId="498"/>
            <ac:spMk id="22" creationId="{F166C612-4A53-47DE-957A-7A9CFB0CB9BD}"/>
          </ac:spMkLst>
        </pc:spChg>
        <pc:spChg chg="add del mod">
          <ac:chgData name="Ring, Matthew" userId="c847a62a-d42b-477a-82b9-dfab6428f510" providerId="ADAL" clId="{CBDBED86-0624-4F14-A0C8-0F62FDD76AD1}" dt="2019-05-02T15:39:07.690" v="165" actId="20577"/>
          <ac:spMkLst>
            <pc:docMk/>
            <pc:sldMk cId="1819705525" sldId="498"/>
            <ac:spMk id="24" creationId="{46721FAE-1F5C-4841-B4E4-F5A63BB269DF}"/>
          </ac:spMkLst>
        </pc:spChg>
        <pc:spChg chg="add mod">
          <ac:chgData name="Ring, Matthew" userId="c847a62a-d42b-477a-82b9-dfab6428f510" providerId="ADAL" clId="{CBDBED86-0624-4F14-A0C8-0F62FDD76AD1}" dt="2019-05-03T01:04:17.803" v="1896" actId="1038"/>
          <ac:spMkLst>
            <pc:docMk/>
            <pc:sldMk cId="1819705525" sldId="498"/>
            <ac:spMk id="102" creationId="{A36E99D1-4003-4E6B-994D-BF187E3338A0}"/>
          </ac:spMkLst>
        </pc:spChg>
        <pc:spChg chg="add mod">
          <ac:chgData name="Ring, Matthew" userId="c847a62a-d42b-477a-82b9-dfab6428f510" providerId="ADAL" clId="{CBDBED86-0624-4F14-A0C8-0F62FDD76AD1}" dt="2019-05-02T15:56:27.430" v="825" actId="1038"/>
          <ac:spMkLst>
            <pc:docMk/>
            <pc:sldMk cId="1819705525" sldId="498"/>
            <ac:spMk id="103" creationId="{2070DF2E-36EB-45A2-9683-CFBD4B4D45D4}"/>
          </ac:spMkLst>
        </pc:spChg>
        <pc:spChg chg="add del mod">
          <ac:chgData name="Ring, Matthew" userId="c847a62a-d42b-477a-82b9-dfab6428f510" providerId="ADAL" clId="{CBDBED86-0624-4F14-A0C8-0F62FDD76AD1}" dt="2019-05-02T15:49:32.994" v="697" actId="11529"/>
          <ac:spMkLst>
            <pc:docMk/>
            <pc:sldMk cId="1819705525" sldId="498"/>
            <ac:spMk id="104" creationId="{28B07D1D-78B4-43D5-844A-72466E36CADE}"/>
          </ac:spMkLst>
        </pc:spChg>
        <pc:spChg chg="add mod">
          <ac:chgData name="Ring, Matthew" userId="c847a62a-d42b-477a-82b9-dfab6428f510" providerId="ADAL" clId="{CBDBED86-0624-4F14-A0C8-0F62FDD76AD1}" dt="2019-05-02T15:52:47.609" v="755" actId="164"/>
          <ac:spMkLst>
            <pc:docMk/>
            <pc:sldMk cId="1819705525" sldId="498"/>
            <ac:spMk id="106" creationId="{FE7AFED2-3BC0-453D-BF19-4BDA24785E84}"/>
          </ac:spMkLst>
        </pc:spChg>
        <pc:spChg chg="add mod">
          <ac:chgData name="Ring, Matthew" userId="c847a62a-d42b-477a-82b9-dfab6428f510" providerId="ADAL" clId="{CBDBED86-0624-4F14-A0C8-0F62FDD76AD1}" dt="2019-05-03T01:04:08.996" v="1884" actId="1076"/>
          <ac:spMkLst>
            <pc:docMk/>
            <pc:sldMk cId="1819705525" sldId="498"/>
            <ac:spMk id="108" creationId="{4076AA63-1590-4F51-B395-63E41D7589B1}"/>
          </ac:spMkLst>
        </pc:spChg>
        <pc:spChg chg="add mod">
          <ac:chgData name="Ring, Matthew" userId="c847a62a-d42b-477a-82b9-dfab6428f510" providerId="ADAL" clId="{CBDBED86-0624-4F14-A0C8-0F62FDD76AD1}" dt="2019-05-03T01:03:29.757" v="1880" actId="164"/>
          <ac:spMkLst>
            <pc:docMk/>
            <pc:sldMk cId="1819705525" sldId="498"/>
            <ac:spMk id="110" creationId="{C83375E2-FEA2-48B1-8D80-EB4D82A2687E}"/>
          </ac:spMkLst>
        </pc:spChg>
        <pc:spChg chg="add mod">
          <ac:chgData name="Ring, Matthew" userId="c847a62a-d42b-477a-82b9-dfab6428f510" providerId="ADAL" clId="{CBDBED86-0624-4F14-A0C8-0F62FDD76AD1}" dt="2019-05-03T04:05:59.063" v="6218" actId="20577"/>
          <ac:spMkLst>
            <pc:docMk/>
            <pc:sldMk cId="1819705525" sldId="498"/>
            <ac:spMk id="114" creationId="{64763817-ADD4-47DB-8F39-0FA2FAE192F9}"/>
          </ac:spMkLst>
        </pc:spChg>
        <pc:grpChg chg="add mod">
          <ac:chgData name="Ring, Matthew" userId="c847a62a-d42b-477a-82b9-dfab6428f510" providerId="ADAL" clId="{CBDBED86-0624-4F14-A0C8-0F62FDD76AD1}" dt="2019-05-03T01:03:29.757" v="1880" actId="164"/>
          <ac:grpSpMkLst>
            <pc:docMk/>
            <pc:sldMk cId="1819705525" sldId="498"/>
            <ac:grpSpMk id="5" creationId="{D22CF2F4-804C-412C-9F4B-217838BA3A6B}"/>
          </ac:grpSpMkLst>
        </pc:grpChg>
        <pc:grpChg chg="del">
          <ac:chgData name="Ring, Matthew" userId="c847a62a-d42b-477a-82b9-dfab6428f510" providerId="ADAL" clId="{CBDBED86-0624-4F14-A0C8-0F62FDD76AD1}" dt="2019-05-02T15:36:50.191" v="5" actId="478"/>
          <ac:grpSpMkLst>
            <pc:docMk/>
            <pc:sldMk cId="1819705525" sldId="498"/>
            <ac:grpSpMk id="47" creationId="{B1F0DF77-8670-4C58-AE65-F1DF5476355F}"/>
          </ac:grpSpMkLst>
        </pc:grpChg>
        <pc:grpChg chg="add mod">
          <ac:chgData name="Ring, Matthew" userId="c847a62a-d42b-477a-82b9-dfab6428f510" providerId="ADAL" clId="{CBDBED86-0624-4F14-A0C8-0F62FDD76AD1}" dt="2019-05-02T15:56:27.430" v="825" actId="1038"/>
          <ac:grpSpMkLst>
            <pc:docMk/>
            <pc:sldMk cId="1819705525" sldId="498"/>
            <ac:grpSpMk id="105" creationId="{FB7D012A-0459-422E-9F33-524D470F74FB}"/>
          </ac:grpSpMkLst>
        </pc:grpChg>
        <pc:picChg chg="add del mod">
          <ac:chgData name="Ring, Matthew" userId="c847a62a-d42b-477a-82b9-dfab6428f510" providerId="ADAL" clId="{CBDBED86-0624-4F14-A0C8-0F62FDD76AD1}" dt="2019-05-03T01:00:44.817" v="1824" actId="478"/>
          <ac:picMkLst>
            <pc:docMk/>
            <pc:sldMk cId="1819705525" sldId="498"/>
            <ac:picMk id="2" creationId="{328D3356-77B0-49C6-A6BF-B63B736BD1F9}"/>
          </ac:picMkLst>
        </pc:picChg>
        <pc:picChg chg="add mod">
          <ac:chgData name="Ring, Matthew" userId="c847a62a-d42b-477a-82b9-dfab6428f510" providerId="ADAL" clId="{CBDBED86-0624-4F14-A0C8-0F62FDD76AD1}" dt="2019-05-03T01:01:10.019" v="1831" actId="1076"/>
          <ac:picMkLst>
            <pc:docMk/>
            <pc:sldMk cId="1819705525" sldId="498"/>
            <ac:picMk id="3" creationId="{5539CF58-B459-49EC-920A-93F3C8CE5CE1}"/>
          </ac:picMkLst>
        </pc:picChg>
        <pc:picChg chg="add mod modCrop">
          <ac:chgData name="Ring, Matthew" userId="c847a62a-d42b-477a-82b9-dfab6428f510" providerId="ADAL" clId="{CBDBED86-0624-4F14-A0C8-0F62FDD76AD1}" dt="2019-05-02T15:56:27.430" v="825" actId="1038"/>
          <ac:picMkLst>
            <pc:docMk/>
            <pc:sldMk cId="1819705525" sldId="498"/>
            <ac:picMk id="1026" creationId="{B72806D3-1419-4F55-BDE7-C5DBF6069570}"/>
          </ac:picMkLst>
        </pc:picChg>
        <pc:inkChg chg="add del">
          <ac:chgData name="Ring, Matthew" userId="c847a62a-d42b-477a-82b9-dfab6428f510" providerId="ADAL" clId="{CBDBED86-0624-4F14-A0C8-0F62FDD76AD1}" dt="2019-05-02T15:41:21.183" v="423"/>
          <ac:inkMkLst>
            <pc:docMk/>
            <pc:sldMk cId="1819705525" sldId="498"/>
            <ac:inkMk id="2" creationId="{0129F575-7E4A-42A4-9363-CEB301F367EA}"/>
          </ac:inkMkLst>
        </pc:inkChg>
        <pc:inkChg chg="add del">
          <ac:chgData name="Ring, Matthew" userId="c847a62a-d42b-477a-82b9-dfab6428f510" providerId="ADAL" clId="{CBDBED86-0624-4F14-A0C8-0F62FDD76AD1}" dt="2019-05-02T15:41:27.154" v="426"/>
          <ac:inkMkLst>
            <pc:docMk/>
            <pc:sldMk cId="1819705525" sldId="498"/>
            <ac:inkMk id="3" creationId="{5EB48BDD-AE77-4F6B-AF9C-C81FE0444EBE}"/>
          </ac:inkMkLst>
        </pc:inkChg>
        <pc:inkChg chg="add mod">
          <ac:chgData name="Ring, Matthew" userId="c847a62a-d42b-477a-82b9-dfab6428f510" providerId="ADAL" clId="{CBDBED86-0624-4F14-A0C8-0F62FDD76AD1}" dt="2019-05-03T01:03:29.757" v="1880" actId="164"/>
          <ac:inkMkLst>
            <pc:docMk/>
            <pc:sldMk cId="1819705525" sldId="498"/>
            <ac:inkMk id="4" creationId="{15DE0F67-D7BC-46CF-9C10-584C67334FF6}"/>
          </ac:inkMkLst>
        </pc:inkChg>
        <pc:inkChg chg="add del">
          <ac:chgData name="Ring, Matthew" userId="c847a62a-d42b-477a-82b9-dfab6428f510" providerId="ADAL" clId="{CBDBED86-0624-4F14-A0C8-0F62FDD76AD1}" dt="2019-05-02T15:41:27.154" v="426"/>
          <ac:inkMkLst>
            <pc:docMk/>
            <pc:sldMk cId="1819705525" sldId="498"/>
            <ac:inkMk id="4" creationId="{3F9ADEC7-8774-4014-BB8F-F8D33A418AAD}"/>
          </ac:inkMkLst>
        </pc:inkChg>
        <pc:inkChg chg="add del">
          <ac:chgData name="Ring, Matthew" userId="c847a62a-d42b-477a-82b9-dfab6428f510" providerId="ADAL" clId="{CBDBED86-0624-4F14-A0C8-0F62FDD76AD1}" dt="2019-05-02T15:41:31.509" v="427"/>
          <ac:inkMkLst>
            <pc:docMk/>
            <pc:sldMk cId="1819705525" sldId="498"/>
            <ac:inkMk id="5" creationId="{6C9FBF0A-6149-421A-B2DA-015A34352EA4}"/>
          </ac:inkMkLst>
        </pc:inkChg>
        <pc:inkChg chg="add del">
          <ac:chgData name="Ring, Matthew" userId="c847a62a-d42b-477a-82b9-dfab6428f510" providerId="ADAL" clId="{CBDBED86-0624-4F14-A0C8-0F62FDD76AD1}" dt="2019-05-02T15:42:15.506" v="441"/>
          <ac:inkMkLst>
            <pc:docMk/>
            <pc:sldMk cId="1819705525" sldId="498"/>
            <ac:inkMk id="6" creationId="{F63CC50F-4CAE-4074-99E7-172816ACAFFB}"/>
          </ac:inkMkLst>
        </pc:inkChg>
        <pc:inkChg chg="add del">
          <ac:chgData name="Ring, Matthew" userId="c847a62a-d42b-477a-82b9-dfab6428f510" providerId="ADAL" clId="{CBDBED86-0624-4F14-A0C8-0F62FDD76AD1}" dt="2019-05-02T15:42:39.562" v="444"/>
          <ac:inkMkLst>
            <pc:docMk/>
            <pc:sldMk cId="1819705525" sldId="498"/>
            <ac:inkMk id="7" creationId="{78C87AC6-EDE3-4271-B4C7-BABCD80C168E}"/>
          </ac:inkMkLst>
        </pc:inkChg>
        <pc:inkChg chg="add del">
          <ac:chgData name="Ring, Matthew" userId="c847a62a-d42b-477a-82b9-dfab6428f510" providerId="ADAL" clId="{CBDBED86-0624-4F14-A0C8-0F62FDD76AD1}" dt="2019-05-02T15:42:39.562" v="444"/>
          <ac:inkMkLst>
            <pc:docMk/>
            <pc:sldMk cId="1819705525" sldId="498"/>
            <ac:inkMk id="8" creationId="{9F6AFF07-9573-40B8-B4ED-986214FED4BA}"/>
          </ac:inkMkLst>
        </pc:inkChg>
        <pc:inkChg chg="add del">
          <ac:chgData name="Ring, Matthew" userId="c847a62a-d42b-477a-82b9-dfab6428f510" providerId="ADAL" clId="{CBDBED86-0624-4F14-A0C8-0F62FDD76AD1}" dt="2019-05-02T15:42:43.340" v="445"/>
          <ac:inkMkLst>
            <pc:docMk/>
            <pc:sldMk cId="1819705525" sldId="498"/>
            <ac:inkMk id="9" creationId="{190C1B18-3BC8-4EA3-896F-A6F5970B9112}"/>
          </ac:inkMkLst>
        </pc:inkChg>
        <pc:inkChg chg="add del">
          <ac:chgData name="Ring, Matthew" userId="c847a62a-d42b-477a-82b9-dfab6428f510" providerId="ADAL" clId="{CBDBED86-0624-4F14-A0C8-0F62FDD76AD1}" dt="2019-05-02T15:42:48.574" v="448"/>
          <ac:inkMkLst>
            <pc:docMk/>
            <pc:sldMk cId="1819705525" sldId="498"/>
            <ac:inkMk id="10" creationId="{958C69C4-6445-4B1E-B452-F82A3AD2DB85}"/>
          </ac:inkMkLst>
        </pc:inkChg>
        <pc:inkChg chg="add del">
          <ac:chgData name="Ring, Matthew" userId="c847a62a-d42b-477a-82b9-dfab6428f510" providerId="ADAL" clId="{CBDBED86-0624-4F14-A0C8-0F62FDD76AD1}" dt="2019-05-02T15:42:48.574" v="448"/>
          <ac:inkMkLst>
            <pc:docMk/>
            <pc:sldMk cId="1819705525" sldId="498"/>
            <ac:inkMk id="11" creationId="{E7B9380D-A99E-46B7-B354-250B24A28E8F}"/>
          </ac:inkMkLst>
        </pc:inkChg>
        <pc:inkChg chg="add del">
          <ac:chgData name="Ring, Matthew" userId="c847a62a-d42b-477a-82b9-dfab6428f510" providerId="ADAL" clId="{CBDBED86-0624-4F14-A0C8-0F62FDD76AD1}" dt="2019-05-02T15:42:50.860" v="450"/>
          <ac:inkMkLst>
            <pc:docMk/>
            <pc:sldMk cId="1819705525" sldId="498"/>
            <ac:inkMk id="12" creationId="{E9990543-5B5C-4371-B97A-A69FAB87AFE5}"/>
          </ac:inkMkLst>
        </pc:inkChg>
        <pc:inkChg chg="add del">
          <ac:chgData name="Ring, Matthew" userId="c847a62a-d42b-477a-82b9-dfab6428f510" providerId="ADAL" clId="{CBDBED86-0624-4F14-A0C8-0F62FDD76AD1}" dt="2019-05-02T15:42:50.860" v="450"/>
          <ac:inkMkLst>
            <pc:docMk/>
            <pc:sldMk cId="1819705525" sldId="498"/>
            <ac:inkMk id="14" creationId="{1CFD29AB-2E9B-40CA-BCF0-32F80888071A}"/>
          </ac:inkMkLst>
        </pc:inkChg>
        <pc:inkChg chg="add del">
          <ac:chgData name="Ring, Matthew" userId="c847a62a-d42b-477a-82b9-dfab6428f510" providerId="ADAL" clId="{CBDBED86-0624-4F14-A0C8-0F62FDD76AD1}" dt="2019-05-02T15:42:53.527" v="453"/>
          <ac:inkMkLst>
            <pc:docMk/>
            <pc:sldMk cId="1819705525" sldId="498"/>
            <ac:inkMk id="16" creationId="{68D72B2C-033B-4B3D-BCFA-E6E5608D5C8C}"/>
          </ac:inkMkLst>
        </pc:inkChg>
        <pc:inkChg chg="add del">
          <ac:chgData name="Ring, Matthew" userId="c847a62a-d42b-477a-82b9-dfab6428f510" providerId="ADAL" clId="{CBDBED86-0624-4F14-A0C8-0F62FDD76AD1}" dt="2019-05-02T15:42:53.527" v="453"/>
          <ac:inkMkLst>
            <pc:docMk/>
            <pc:sldMk cId="1819705525" sldId="498"/>
            <ac:inkMk id="25" creationId="{866A5C7E-D8C3-4D50-8480-1EA8C2F8B8D8}"/>
          </ac:inkMkLst>
        </pc:inkChg>
        <pc:inkChg chg="add del">
          <ac:chgData name="Ring, Matthew" userId="c847a62a-d42b-477a-82b9-dfab6428f510" providerId="ADAL" clId="{CBDBED86-0624-4F14-A0C8-0F62FDD76AD1}" dt="2019-05-02T15:42:53.527" v="453"/>
          <ac:inkMkLst>
            <pc:docMk/>
            <pc:sldMk cId="1819705525" sldId="498"/>
            <ac:inkMk id="26" creationId="{30D5475D-517E-4E77-9D4B-5F916ECB09BC}"/>
          </ac:inkMkLst>
        </pc:inkChg>
        <pc:inkChg chg="add del">
          <ac:chgData name="Ring, Matthew" userId="c847a62a-d42b-477a-82b9-dfab6428f510" providerId="ADAL" clId="{CBDBED86-0624-4F14-A0C8-0F62FDD76AD1}" dt="2019-05-02T15:43:03.435" v="455"/>
          <ac:inkMkLst>
            <pc:docMk/>
            <pc:sldMk cId="1819705525" sldId="498"/>
            <ac:inkMk id="28" creationId="{ED0529D9-5DA8-4587-9294-EF89A110581A}"/>
          </ac:inkMkLst>
        </pc:inkChg>
        <pc:inkChg chg="add del">
          <ac:chgData name="Ring, Matthew" userId="c847a62a-d42b-477a-82b9-dfab6428f510" providerId="ADAL" clId="{CBDBED86-0624-4F14-A0C8-0F62FDD76AD1}" dt="2019-05-02T15:43:03.435" v="455"/>
          <ac:inkMkLst>
            <pc:docMk/>
            <pc:sldMk cId="1819705525" sldId="498"/>
            <ac:inkMk id="29" creationId="{458D29B6-1485-43B7-BD66-60854315C4C4}"/>
          </ac:inkMkLst>
        </pc:inkChg>
        <pc:inkChg chg="add del">
          <ac:chgData name="Ring, Matthew" userId="c847a62a-d42b-477a-82b9-dfab6428f510" providerId="ADAL" clId="{CBDBED86-0624-4F14-A0C8-0F62FDD76AD1}" dt="2019-05-02T15:43:09.737" v="457"/>
          <ac:inkMkLst>
            <pc:docMk/>
            <pc:sldMk cId="1819705525" sldId="498"/>
            <ac:inkMk id="31" creationId="{6070985C-BB14-44E1-8B8F-0982ACCAAF56}"/>
          </ac:inkMkLst>
        </pc:inkChg>
        <pc:inkChg chg="add del">
          <ac:chgData name="Ring, Matthew" userId="c847a62a-d42b-477a-82b9-dfab6428f510" providerId="ADAL" clId="{CBDBED86-0624-4F14-A0C8-0F62FDD76AD1}" dt="2019-05-02T15:43:09.737" v="457"/>
          <ac:inkMkLst>
            <pc:docMk/>
            <pc:sldMk cId="1819705525" sldId="498"/>
            <ac:inkMk id="32" creationId="{54D617E1-A3D9-450E-8EA7-22EF55C357D1}"/>
          </ac:inkMkLst>
        </pc:inkChg>
        <pc:inkChg chg="add del">
          <ac:chgData name="Ring, Matthew" userId="c847a62a-d42b-477a-82b9-dfab6428f510" providerId="ADAL" clId="{CBDBED86-0624-4F14-A0C8-0F62FDD76AD1}" dt="2019-05-02T15:43:15.124" v="459"/>
          <ac:inkMkLst>
            <pc:docMk/>
            <pc:sldMk cId="1819705525" sldId="498"/>
            <ac:inkMk id="33" creationId="{85BEE2A5-356D-4EE2-8672-23AD010B24F2}"/>
          </ac:inkMkLst>
        </pc:inkChg>
        <pc:inkChg chg="add del">
          <ac:chgData name="Ring, Matthew" userId="c847a62a-d42b-477a-82b9-dfab6428f510" providerId="ADAL" clId="{CBDBED86-0624-4F14-A0C8-0F62FDD76AD1}" dt="2019-05-02T15:43:15.124" v="459"/>
          <ac:inkMkLst>
            <pc:docMk/>
            <pc:sldMk cId="1819705525" sldId="498"/>
            <ac:inkMk id="34" creationId="{740C232A-1694-4571-8CFB-D3C5A9D2B071}"/>
          </ac:inkMkLst>
        </pc:inkChg>
        <pc:inkChg chg="add del">
          <ac:chgData name="Ring, Matthew" userId="c847a62a-d42b-477a-82b9-dfab6428f510" providerId="ADAL" clId="{CBDBED86-0624-4F14-A0C8-0F62FDD76AD1}" dt="2019-05-02T15:43:18.724" v="461"/>
          <ac:inkMkLst>
            <pc:docMk/>
            <pc:sldMk cId="1819705525" sldId="498"/>
            <ac:inkMk id="35" creationId="{3B77CF1E-D188-480B-AADD-1C403E045B55}"/>
          </ac:inkMkLst>
        </pc:inkChg>
        <pc:inkChg chg="add del">
          <ac:chgData name="Ring, Matthew" userId="c847a62a-d42b-477a-82b9-dfab6428f510" providerId="ADAL" clId="{CBDBED86-0624-4F14-A0C8-0F62FDD76AD1}" dt="2019-05-02T15:43:18.724" v="461"/>
          <ac:inkMkLst>
            <pc:docMk/>
            <pc:sldMk cId="1819705525" sldId="498"/>
            <ac:inkMk id="36" creationId="{50EFAAD1-8971-4B80-95DE-CB62246FC8B4}"/>
          </ac:inkMkLst>
        </pc:inkChg>
        <pc:inkChg chg="add del">
          <ac:chgData name="Ring, Matthew" userId="c847a62a-d42b-477a-82b9-dfab6428f510" providerId="ADAL" clId="{CBDBED86-0624-4F14-A0C8-0F62FDD76AD1}" dt="2019-05-02T15:43:21.726" v="463"/>
          <ac:inkMkLst>
            <pc:docMk/>
            <pc:sldMk cId="1819705525" sldId="498"/>
            <ac:inkMk id="37" creationId="{D808D493-006A-48FF-8535-1161D0C4442F}"/>
          </ac:inkMkLst>
        </pc:inkChg>
        <pc:inkChg chg="add del">
          <ac:chgData name="Ring, Matthew" userId="c847a62a-d42b-477a-82b9-dfab6428f510" providerId="ADAL" clId="{CBDBED86-0624-4F14-A0C8-0F62FDD76AD1}" dt="2019-05-02T15:43:21.726" v="463"/>
          <ac:inkMkLst>
            <pc:docMk/>
            <pc:sldMk cId="1819705525" sldId="498"/>
            <ac:inkMk id="38" creationId="{59B6063E-1091-4B5B-B300-6309701B2003}"/>
          </ac:inkMkLst>
        </pc:inkChg>
        <pc:inkChg chg="add del">
          <ac:chgData name="Ring, Matthew" userId="c847a62a-d42b-477a-82b9-dfab6428f510" providerId="ADAL" clId="{CBDBED86-0624-4F14-A0C8-0F62FDD76AD1}" dt="2019-05-02T15:43:27.733" v="470"/>
          <ac:inkMkLst>
            <pc:docMk/>
            <pc:sldMk cId="1819705525" sldId="498"/>
            <ac:inkMk id="39" creationId="{CE2AA1B3-B822-4973-8A5C-66A3A40F60F7}"/>
          </ac:inkMkLst>
        </pc:inkChg>
        <pc:inkChg chg="add del">
          <ac:chgData name="Ring, Matthew" userId="c847a62a-d42b-477a-82b9-dfab6428f510" providerId="ADAL" clId="{CBDBED86-0624-4F14-A0C8-0F62FDD76AD1}" dt="2019-05-02T15:43:27.733" v="470"/>
          <ac:inkMkLst>
            <pc:docMk/>
            <pc:sldMk cId="1819705525" sldId="498"/>
            <ac:inkMk id="41" creationId="{18237261-4EFA-4A69-A3BB-2561A438DFE6}"/>
          </ac:inkMkLst>
        </pc:inkChg>
        <pc:inkChg chg="add del">
          <ac:chgData name="Ring, Matthew" userId="c847a62a-d42b-477a-82b9-dfab6428f510" providerId="ADAL" clId="{CBDBED86-0624-4F14-A0C8-0F62FDD76AD1}" dt="2019-05-02T15:43:27.733" v="470"/>
          <ac:inkMkLst>
            <pc:docMk/>
            <pc:sldMk cId="1819705525" sldId="498"/>
            <ac:inkMk id="42" creationId="{3FC91088-5F0D-4613-B274-4F3DB4088438}"/>
          </ac:inkMkLst>
        </pc:inkChg>
        <pc:inkChg chg="add del">
          <ac:chgData name="Ring, Matthew" userId="c847a62a-d42b-477a-82b9-dfab6428f510" providerId="ADAL" clId="{CBDBED86-0624-4F14-A0C8-0F62FDD76AD1}" dt="2019-05-02T15:43:27.733" v="470"/>
          <ac:inkMkLst>
            <pc:docMk/>
            <pc:sldMk cId="1819705525" sldId="498"/>
            <ac:inkMk id="45" creationId="{CDCB1FC6-7C42-4932-A00D-0095A0331343}"/>
          </ac:inkMkLst>
        </pc:inkChg>
        <pc:inkChg chg="add del">
          <ac:chgData name="Ring, Matthew" userId="c847a62a-d42b-477a-82b9-dfab6428f510" providerId="ADAL" clId="{CBDBED86-0624-4F14-A0C8-0F62FDD76AD1}" dt="2019-05-02T15:43:27.733" v="470"/>
          <ac:inkMkLst>
            <pc:docMk/>
            <pc:sldMk cId="1819705525" sldId="498"/>
            <ac:inkMk id="48" creationId="{83CD6BF9-745A-47E3-977C-A96F2779B29A}"/>
          </ac:inkMkLst>
        </pc:inkChg>
        <pc:inkChg chg="add del">
          <ac:chgData name="Ring, Matthew" userId="c847a62a-d42b-477a-82b9-dfab6428f510" providerId="ADAL" clId="{CBDBED86-0624-4F14-A0C8-0F62FDD76AD1}" dt="2019-05-02T15:43:27.733" v="470"/>
          <ac:inkMkLst>
            <pc:docMk/>
            <pc:sldMk cId="1819705525" sldId="498"/>
            <ac:inkMk id="49" creationId="{26421878-778E-4BEE-99A3-EA012A0E80F5}"/>
          </ac:inkMkLst>
        </pc:inkChg>
        <pc:inkChg chg="add del">
          <ac:chgData name="Ring, Matthew" userId="c847a62a-d42b-477a-82b9-dfab6428f510" providerId="ADAL" clId="{CBDBED86-0624-4F14-A0C8-0F62FDD76AD1}" dt="2019-05-02T15:43:27.733" v="470"/>
          <ac:inkMkLst>
            <pc:docMk/>
            <pc:sldMk cId="1819705525" sldId="498"/>
            <ac:inkMk id="50" creationId="{403CDA0C-86C7-4852-9BD5-5CA8F8B65577}"/>
          </ac:inkMkLst>
        </pc:inkChg>
        <pc:inkChg chg="add del">
          <ac:chgData name="Ring, Matthew" userId="c847a62a-d42b-477a-82b9-dfab6428f510" providerId="ADAL" clId="{CBDBED86-0624-4F14-A0C8-0F62FDD76AD1}" dt="2019-05-02T15:43:31.323" v="473"/>
          <ac:inkMkLst>
            <pc:docMk/>
            <pc:sldMk cId="1819705525" sldId="498"/>
            <ac:inkMk id="51" creationId="{6560183E-6177-4350-B75C-80D23F51EC09}"/>
          </ac:inkMkLst>
        </pc:inkChg>
        <pc:inkChg chg="add del">
          <ac:chgData name="Ring, Matthew" userId="c847a62a-d42b-477a-82b9-dfab6428f510" providerId="ADAL" clId="{CBDBED86-0624-4F14-A0C8-0F62FDD76AD1}" dt="2019-05-02T15:43:59.914" v="488"/>
          <ac:inkMkLst>
            <pc:docMk/>
            <pc:sldMk cId="1819705525" sldId="498"/>
            <ac:inkMk id="52" creationId="{E572D595-F8AC-490E-BE75-4896D27E30FB}"/>
          </ac:inkMkLst>
        </pc:inkChg>
        <pc:inkChg chg="add del">
          <ac:chgData name="Ring, Matthew" userId="c847a62a-d42b-477a-82b9-dfab6428f510" providerId="ADAL" clId="{CBDBED86-0624-4F14-A0C8-0F62FDD76AD1}" dt="2019-05-02T15:44:00.159" v="489"/>
          <ac:inkMkLst>
            <pc:docMk/>
            <pc:sldMk cId="1819705525" sldId="498"/>
            <ac:inkMk id="53" creationId="{F1B08225-2AC4-4173-936D-694F58D43FE0}"/>
          </ac:inkMkLst>
        </pc:inkChg>
        <pc:inkChg chg="add del">
          <ac:chgData name="Ring, Matthew" userId="c847a62a-d42b-477a-82b9-dfab6428f510" providerId="ADAL" clId="{CBDBED86-0624-4F14-A0C8-0F62FDD76AD1}" dt="2019-05-02T15:44:06.424" v="491"/>
          <ac:inkMkLst>
            <pc:docMk/>
            <pc:sldMk cId="1819705525" sldId="498"/>
            <ac:inkMk id="54" creationId="{6A50C4D6-08DD-42E1-ACC4-787D898EE7DE}"/>
          </ac:inkMkLst>
        </pc:inkChg>
        <pc:inkChg chg="mod">
          <ac:chgData name="Ring, Matthew" userId="c847a62a-d42b-477a-82b9-dfab6428f510" providerId="ADAL" clId="{CBDBED86-0624-4F14-A0C8-0F62FDD76AD1}" dt="2019-05-02T15:37:23.865" v="9" actId="1076"/>
          <ac:inkMkLst>
            <pc:docMk/>
            <pc:sldMk cId="1819705525" sldId="498"/>
            <ac:inkMk id="55" creationId="{C9000A53-4F9E-4D7C-B3A9-87CF1E15EEB7}"/>
          </ac:inkMkLst>
        </pc:inkChg>
        <pc:inkChg chg="add del">
          <ac:chgData name="Ring, Matthew" userId="c847a62a-d42b-477a-82b9-dfab6428f510" providerId="ADAL" clId="{CBDBED86-0624-4F14-A0C8-0F62FDD76AD1}" dt="2019-05-02T15:43:55.648" v="485"/>
          <ac:inkMkLst>
            <pc:docMk/>
            <pc:sldMk cId="1819705525" sldId="498"/>
            <ac:inkMk id="56" creationId="{D7D8C914-0640-4884-82F8-FB1C2C009B02}"/>
          </ac:inkMkLst>
        </pc:inkChg>
        <pc:inkChg chg="add del">
          <ac:chgData name="Ring, Matthew" userId="c847a62a-d42b-477a-82b9-dfab6428f510" providerId="ADAL" clId="{CBDBED86-0624-4F14-A0C8-0F62FDD76AD1}" dt="2019-05-02T15:43:43.024" v="477"/>
          <ac:inkMkLst>
            <pc:docMk/>
            <pc:sldMk cId="1819705525" sldId="498"/>
            <ac:inkMk id="57" creationId="{7C445974-BA4B-4536-9155-EB4B56DB1A50}"/>
          </ac:inkMkLst>
        </pc:inkChg>
        <pc:inkChg chg="add del">
          <ac:chgData name="Ring, Matthew" userId="c847a62a-d42b-477a-82b9-dfab6428f510" providerId="ADAL" clId="{CBDBED86-0624-4F14-A0C8-0F62FDD76AD1}" dt="2019-05-02T15:43:55.239" v="484"/>
          <ac:inkMkLst>
            <pc:docMk/>
            <pc:sldMk cId="1819705525" sldId="498"/>
            <ac:inkMk id="58" creationId="{A61200B0-656C-40FD-9EC5-A8035DD8FA63}"/>
          </ac:inkMkLst>
        </pc:inkChg>
        <pc:inkChg chg="add del">
          <ac:chgData name="Ring, Matthew" userId="c847a62a-d42b-477a-82b9-dfab6428f510" providerId="ADAL" clId="{CBDBED86-0624-4F14-A0C8-0F62FDD76AD1}" dt="2019-05-02T15:43:49.631" v="479"/>
          <ac:inkMkLst>
            <pc:docMk/>
            <pc:sldMk cId="1819705525" sldId="498"/>
            <ac:inkMk id="59" creationId="{D8875936-BD70-4A7A-AAE6-961A8AF8CEAD}"/>
          </ac:inkMkLst>
        </pc:inkChg>
        <pc:inkChg chg="add del">
          <ac:chgData name="Ring, Matthew" userId="c847a62a-d42b-477a-82b9-dfab6428f510" providerId="ADAL" clId="{CBDBED86-0624-4F14-A0C8-0F62FDD76AD1}" dt="2019-05-02T15:43:54.403" v="483"/>
          <ac:inkMkLst>
            <pc:docMk/>
            <pc:sldMk cId="1819705525" sldId="498"/>
            <ac:inkMk id="60" creationId="{62164ACF-B2EB-4D23-A1C4-3E1018CC3B01}"/>
          </ac:inkMkLst>
        </pc:inkChg>
        <pc:inkChg chg="add del">
          <ac:chgData name="Ring, Matthew" userId="c847a62a-d42b-477a-82b9-dfab6428f510" providerId="ADAL" clId="{CBDBED86-0624-4F14-A0C8-0F62FDD76AD1}" dt="2019-05-02T15:43:51.435" v="481"/>
          <ac:inkMkLst>
            <pc:docMk/>
            <pc:sldMk cId="1819705525" sldId="498"/>
            <ac:inkMk id="61" creationId="{011DB9FD-48F6-4226-93F8-FD4201E0601A}"/>
          </ac:inkMkLst>
        </pc:inkChg>
        <pc:inkChg chg="add del">
          <ac:chgData name="Ring, Matthew" userId="c847a62a-d42b-477a-82b9-dfab6428f510" providerId="ADAL" clId="{CBDBED86-0624-4F14-A0C8-0F62FDD76AD1}" dt="2019-05-02T15:43:54.107" v="482"/>
          <ac:inkMkLst>
            <pc:docMk/>
            <pc:sldMk cId="1819705525" sldId="498"/>
            <ac:inkMk id="62" creationId="{087C6173-889B-45DA-A49B-9D54D8A778D4}"/>
          </ac:inkMkLst>
        </pc:inkChg>
        <pc:inkChg chg="add">
          <ac:chgData name="Ring, Matthew" userId="c847a62a-d42b-477a-82b9-dfab6428f510" providerId="ADAL" clId="{CBDBED86-0624-4F14-A0C8-0F62FDD76AD1}" dt="2019-05-02T15:43:51.435" v="481"/>
          <ac:inkMkLst>
            <pc:docMk/>
            <pc:sldMk cId="1819705525" sldId="498"/>
            <ac:inkMk id="63" creationId="{3F12E2B9-EC27-4A17-9EC7-4AD278361CE7}"/>
          </ac:inkMkLst>
        </pc:inkChg>
        <pc:inkChg chg="add del">
          <ac:chgData name="Ring, Matthew" userId="c847a62a-d42b-477a-82b9-dfab6428f510" providerId="ADAL" clId="{CBDBED86-0624-4F14-A0C8-0F62FDD76AD1}" dt="2019-05-02T15:44:06.424" v="491"/>
          <ac:inkMkLst>
            <pc:docMk/>
            <pc:sldMk cId="1819705525" sldId="498"/>
            <ac:inkMk id="64" creationId="{0BD6AF08-4EC7-44E6-B85F-8D1184A696AF}"/>
          </ac:inkMkLst>
        </pc:inkChg>
        <pc:inkChg chg="add del">
          <ac:chgData name="Ring, Matthew" userId="c847a62a-d42b-477a-82b9-dfab6428f510" providerId="ADAL" clId="{CBDBED86-0624-4F14-A0C8-0F62FDD76AD1}" dt="2019-05-02T15:44:08.222" v="493"/>
          <ac:inkMkLst>
            <pc:docMk/>
            <pc:sldMk cId="1819705525" sldId="498"/>
            <ac:inkMk id="65" creationId="{F0E177F5-3BF7-42ED-A8E2-2374343772A9}"/>
          </ac:inkMkLst>
        </pc:inkChg>
        <pc:inkChg chg="add del">
          <ac:chgData name="Ring, Matthew" userId="c847a62a-d42b-477a-82b9-dfab6428f510" providerId="ADAL" clId="{CBDBED86-0624-4F14-A0C8-0F62FDD76AD1}" dt="2019-05-02T15:44:08.222" v="493"/>
          <ac:inkMkLst>
            <pc:docMk/>
            <pc:sldMk cId="1819705525" sldId="498"/>
            <ac:inkMk id="66" creationId="{58154E31-D87B-4EB9-B815-E2F4980D05D7}"/>
          </ac:inkMkLst>
        </pc:inkChg>
        <pc:inkChg chg="add del">
          <ac:chgData name="Ring, Matthew" userId="c847a62a-d42b-477a-82b9-dfab6428f510" providerId="ADAL" clId="{CBDBED86-0624-4F14-A0C8-0F62FDD76AD1}" dt="2019-05-02T15:44:16.370" v="497"/>
          <ac:inkMkLst>
            <pc:docMk/>
            <pc:sldMk cId="1819705525" sldId="498"/>
            <ac:inkMk id="67" creationId="{1107794E-4D33-4708-BCCA-02A90326F4D7}"/>
          </ac:inkMkLst>
        </pc:inkChg>
        <pc:inkChg chg="add del">
          <ac:chgData name="Ring, Matthew" userId="c847a62a-d42b-477a-82b9-dfab6428f510" providerId="ADAL" clId="{CBDBED86-0624-4F14-A0C8-0F62FDD76AD1}" dt="2019-05-02T15:44:16.370" v="497"/>
          <ac:inkMkLst>
            <pc:docMk/>
            <pc:sldMk cId="1819705525" sldId="498"/>
            <ac:inkMk id="68" creationId="{1B0E68F4-F80A-4786-968F-9E885A5745D8}"/>
          </ac:inkMkLst>
        </pc:inkChg>
        <pc:inkChg chg="add del">
          <ac:chgData name="Ring, Matthew" userId="c847a62a-d42b-477a-82b9-dfab6428f510" providerId="ADAL" clId="{CBDBED86-0624-4F14-A0C8-0F62FDD76AD1}" dt="2019-05-02T15:44:16.370" v="497"/>
          <ac:inkMkLst>
            <pc:docMk/>
            <pc:sldMk cId="1819705525" sldId="498"/>
            <ac:inkMk id="69" creationId="{251838FF-D9E3-4758-B1AD-E48F66367378}"/>
          </ac:inkMkLst>
        </pc:inkChg>
        <pc:inkChg chg="add del">
          <ac:chgData name="Ring, Matthew" userId="c847a62a-d42b-477a-82b9-dfab6428f510" providerId="ADAL" clId="{CBDBED86-0624-4F14-A0C8-0F62FDD76AD1}" dt="2019-05-02T15:44:16.370" v="497"/>
          <ac:inkMkLst>
            <pc:docMk/>
            <pc:sldMk cId="1819705525" sldId="498"/>
            <ac:inkMk id="70" creationId="{FA49C428-4DF1-40CF-8A57-A89B50F6C12E}"/>
          </ac:inkMkLst>
        </pc:inkChg>
        <pc:inkChg chg="add del">
          <ac:chgData name="Ring, Matthew" userId="c847a62a-d42b-477a-82b9-dfab6428f510" providerId="ADAL" clId="{CBDBED86-0624-4F14-A0C8-0F62FDD76AD1}" dt="2019-05-02T15:44:21.423" v="500"/>
          <ac:inkMkLst>
            <pc:docMk/>
            <pc:sldMk cId="1819705525" sldId="498"/>
            <ac:inkMk id="71" creationId="{F2E1659A-AAAB-4293-86AB-84946CC2A2A1}"/>
          </ac:inkMkLst>
        </pc:inkChg>
        <pc:inkChg chg="add del">
          <ac:chgData name="Ring, Matthew" userId="c847a62a-d42b-477a-82b9-dfab6428f510" providerId="ADAL" clId="{CBDBED86-0624-4F14-A0C8-0F62FDD76AD1}" dt="2019-05-02T15:44:21.423" v="500"/>
          <ac:inkMkLst>
            <pc:docMk/>
            <pc:sldMk cId="1819705525" sldId="498"/>
            <ac:inkMk id="72" creationId="{BE3429E0-9673-4E78-BB0A-EF4D673345B4}"/>
          </ac:inkMkLst>
        </pc:inkChg>
        <pc:inkChg chg="add del">
          <ac:chgData name="Ring, Matthew" userId="c847a62a-d42b-477a-82b9-dfab6428f510" providerId="ADAL" clId="{CBDBED86-0624-4F14-A0C8-0F62FDD76AD1}" dt="2019-05-02T15:44:21.423" v="500"/>
          <ac:inkMkLst>
            <pc:docMk/>
            <pc:sldMk cId="1819705525" sldId="498"/>
            <ac:inkMk id="73" creationId="{682EFDD8-1518-472A-86B3-75CE9FAFDF80}"/>
          </ac:inkMkLst>
        </pc:inkChg>
        <pc:inkChg chg="add del">
          <ac:chgData name="Ring, Matthew" userId="c847a62a-d42b-477a-82b9-dfab6428f510" providerId="ADAL" clId="{CBDBED86-0624-4F14-A0C8-0F62FDD76AD1}" dt="2019-05-02T15:44:23.226" v="502"/>
          <ac:inkMkLst>
            <pc:docMk/>
            <pc:sldMk cId="1819705525" sldId="498"/>
            <ac:inkMk id="74" creationId="{5C077EEF-F070-45DC-81EA-A572127C9C9A}"/>
          </ac:inkMkLst>
        </pc:inkChg>
        <pc:inkChg chg="add del">
          <ac:chgData name="Ring, Matthew" userId="c847a62a-d42b-477a-82b9-dfab6428f510" providerId="ADAL" clId="{CBDBED86-0624-4F14-A0C8-0F62FDD76AD1}" dt="2019-05-02T15:44:23.226" v="502"/>
          <ac:inkMkLst>
            <pc:docMk/>
            <pc:sldMk cId="1819705525" sldId="498"/>
            <ac:inkMk id="75" creationId="{210463CB-6606-48D3-BAC7-66671A29C3E4}"/>
          </ac:inkMkLst>
        </pc:inkChg>
        <pc:inkChg chg="add del">
          <ac:chgData name="Ring, Matthew" userId="c847a62a-d42b-477a-82b9-dfab6428f510" providerId="ADAL" clId="{CBDBED86-0624-4F14-A0C8-0F62FDD76AD1}" dt="2019-05-02T15:44:25.331" v="504"/>
          <ac:inkMkLst>
            <pc:docMk/>
            <pc:sldMk cId="1819705525" sldId="498"/>
            <ac:inkMk id="76" creationId="{49AE78EC-6BD5-44C7-A0A2-7B9A0A74A83B}"/>
          </ac:inkMkLst>
        </pc:inkChg>
        <pc:inkChg chg="add del">
          <ac:chgData name="Ring, Matthew" userId="c847a62a-d42b-477a-82b9-dfab6428f510" providerId="ADAL" clId="{CBDBED86-0624-4F14-A0C8-0F62FDD76AD1}" dt="2019-05-02T15:44:25.331" v="504"/>
          <ac:inkMkLst>
            <pc:docMk/>
            <pc:sldMk cId="1819705525" sldId="498"/>
            <ac:inkMk id="77" creationId="{82DEB6EB-96C6-4DD0-B8E3-6B4F089E9FB9}"/>
          </ac:inkMkLst>
        </pc:inkChg>
        <pc:inkChg chg="add del">
          <ac:chgData name="Ring, Matthew" userId="c847a62a-d42b-477a-82b9-dfab6428f510" providerId="ADAL" clId="{CBDBED86-0624-4F14-A0C8-0F62FDD76AD1}" dt="2019-05-02T15:44:26.835" v="506"/>
          <ac:inkMkLst>
            <pc:docMk/>
            <pc:sldMk cId="1819705525" sldId="498"/>
            <ac:inkMk id="78" creationId="{558F5DEA-9DC3-479B-B08C-E53E4A5B6ADF}"/>
          </ac:inkMkLst>
        </pc:inkChg>
        <pc:inkChg chg="del">
          <ac:chgData name="Ring, Matthew" userId="c847a62a-d42b-477a-82b9-dfab6428f510" providerId="ADAL" clId="{CBDBED86-0624-4F14-A0C8-0F62FDD76AD1}" dt="2019-05-02T15:37:03.866" v="6" actId="478"/>
          <ac:inkMkLst>
            <pc:docMk/>
            <pc:sldMk cId="1819705525" sldId="498"/>
            <ac:inkMk id="79" creationId="{D93B2963-8BD0-45C6-9DAA-E82EBEEA7F55}"/>
          </ac:inkMkLst>
        </pc:inkChg>
        <pc:inkChg chg="add del">
          <ac:chgData name="Ring, Matthew" userId="c847a62a-d42b-477a-82b9-dfab6428f510" providerId="ADAL" clId="{CBDBED86-0624-4F14-A0C8-0F62FDD76AD1}" dt="2019-05-02T15:44:26.835" v="506"/>
          <ac:inkMkLst>
            <pc:docMk/>
            <pc:sldMk cId="1819705525" sldId="498"/>
            <ac:inkMk id="80" creationId="{082545DA-DC2F-4216-8E12-79C8E6720FCC}"/>
          </ac:inkMkLst>
        </pc:inkChg>
        <pc:inkChg chg="add del">
          <ac:chgData name="Ring, Matthew" userId="c847a62a-d42b-477a-82b9-dfab6428f510" providerId="ADAL" clId="{CBDBED86-0624-4F14-A0C8-0F62FDD76AD1}" dt="2019-05-02T15:44:41.825" v="508"/>
          <ac:inkMkLst>
            <pc:docMk/>
            <pc:sldMk cId="1819705525" sldId="498"/>
            <ac:inkMk id="81" creationId="{EF854AE1-16D2-4BCA-B8D3-9507DE5EA070}"/>
          </ac:inkMkLst>
        </pc:inkChg>
        <pc:inkChg chg="add del">
          <ac:chgData name="Ring, Matthew" userId="c847a62a-d42b-477a-82b9-dfab6428f510" providerId="ADAL" clId="{CBDBED86-0624-4F14-A0C8-0F62FDD76AD1}" dt="2019-05-02T15:44:41.825" v="508"/>
          <ac:inkMkLst>
            <pc:docMk/>
            <pc:sldMk cId="1819705525" sldId="498"/>
            <ac:inkMk id="82" creationId="{AC36D128-6971-43BE-BF9A-6A238B070E20}"/>
          </ac:inkMkLst>
        </pc:inkChg>
        <pc:inkChg chg="add del">
          <ac:chgData name="Ring, Matthew" userId="c847a62a-d42b-477a-82b9-dfab6428f510" providerId="ADAL" clId="{CBDBED86-0624-4F14-A0C8-0F62FDD76AD1}" dt="2019-05-02T15:45:25.925" v="530"/>
          <ac:inkMkLst>
            <pc:docMk/>
            <pc:sldMk cId="1819705525" sldId="498"/>
            <ac:inkMk id="83" creationId="{7FFDB582-685F-46E6-B46F-3455A8609033}"/>
          </ac:inkMkLst>
        </pc:inkChg>
        <pc:inkChg chg="add del">
          <ac:chgData name="Ring, Matthew" userId="c847a62a-d42b-477a-82b9-dfab6428f510" providerId="ADAL" clId="{CBDBED86-0624-4F14-A0C8-0F62FDD76AD1}" dt="2019-05-02T15:45:02.015" v="511"/>
          <ac:inkMkLst>
            <pc:docMk/>
            <pc:sldMk cId="1819705525" sldId="498"/>
            <ac:inkMk id="84" creationId="{79336A9C-8A18-498F-BA95-92593FF1D80F}"/>
          </ac:inkMkLst>
        </pc:inkChg>
        <pc:inkChg chg="add del">
          <ac:chgData name="Ring, Matthew" userId="c847a62a-d42b-477a-82b9-dfab6428f510" providerId="ADAL" clId="{CBDBED86-0624-4F14-A0C8-0F62FDD76AD1}" dt="2019-05-02T15:45:02.015" v="511"/>
          <ac:inkMkLst>
            <pc:docMk/>
            <pc:sldMk cId="1819705525" sldId="498"/>
            <ac:inkMk id="85" creationId="{AE151C39-B9EC-4445-B477-2CCEE8B8581A}"/>
          </ac:inkMkLst>
        </pc:inkChg>
        <pc:inkChg chg="add del">
          <ac:chgData name="Ring, Matthew" userId="c847a62a-d42b-477a-82b9-dfab6428f510" providerId="ADAL" clId="{CBDBED86-0624-4F14-A0C8-0F62FDD76AD1}" dt="2019-05-02T15:45:25.925" v="530"/>
          <ac:inkMkLst>
            <pc:docMk/>
            <pc:sldMk cId="1819705525" sldId="498"/>
            <ac:inkMk id="86" creationId="{905057E9-A368-4BD3-8EBC-85919CDD59E3}"/>
          </ac:inkMkLst>
        </pc:inkChg>
        <pc:inkChg chg="add del">
          <ac:chgData name="Ring, Matthew" userId="c847a62a-d42b-477a-82b9-dfab6428f510" providerId="ADAL" clId="{CBDBED86-0624-4F14-A0C8-0F62FDD76AD1}" dt="2019-05-02T15:45:14.616" v="516"/>
          <ac:inkMkLst>
            <pc:docMk/>
            <pc:sldMk cId="1819705525" sldId="498"/>
            <ac:inkMk id="87" creationId="{5975D5F7-CE21-473F-8000-5253AE300911}"/>
          </ac:inkMkLst>
        </pc:inkChg>
        <pc:inkChg chg="add del">
          <ac:chgData name="Ring, Matthew" userId="c847a62a-d42b-477a-82b9-dfab6428f510" providerId="ADAL" clId="{CBDBED86-0624-4F14-A0C8-0F62FDD76AD1}" dt="2019-05-02T15:45:14.406" v="515"/>
          <ac:inkMkLst>
            <pc:docMk/>
            <pc:sldMk cId="1819705525" sldId="498"/>
            <ac:inkMk id="88" creationId="{08D49EE1-B131-4452-B140-F003C746AA69}"/>
          </ac:inkMkLst>
        </pc:inkChg>
        <pc:inkChg chg="add">
          <ac:chgData name="Ring, Matthew" userId="c847a62a-d42b-477a-82b9-dfab6428f510" providerId="ADAL" clId="{CBDBED86-0624-4F14-A0C8-0F62FDD76AD1}" dt="2019-05-02T15:45:11.649" v="514"/>
          <ac:inkMkLst>
            <pc:docMk/>
            <pc:sldMk cId="1819705525" sldId="498"/>
            <ac:inkMk id="89" creationId="{9532F3B9-DF4C-4BB0-8D94-145634FCCD85}"/>
          </ac:inkMkLst>
        </pc:inkChg>
        <pc:inkChg chg="add del">
          <ac:chgData name="Ring, Matthew" userId="c847a62a-d42b-477a-82b9-dfab6428f510" providerId="ADAL" clId="{CBDBED86-0624-4F14-A0C8-0F62FDD76AD1}" dt="2019-05-02T15:45:21.824" v="526"/>
          <ac:inkMkLst>
            <pc:docMk/>
            <pc:sldMk cId="1819705525" sldId="498"/>
            <ac:inkMk id="90" creationId="{9738516C-42D1-4FD7-8BCD-9A3D0083B623}"/>
          </ac:inkMkLst>
        </pc:inkChg>
        <pc:inkChg chg="add del">
          <ac:chgData name="Ring, Matthew" userId="c847a62a-d42b-477a-82b9-dfab6428f510" providerId="ADAL" clId="{CBDBED86-0624-4F14-A0C8-0F62FDD76AD1}" dt="2019-05-02T15:45:21.575" v="525"/>
          <ac:inkMkLst>
            <pc:docMk/>
            <pc:sldMk cId="1819705525" sldId="498"/>
            <ac:inkMk id="91" creationId="{E966B8F2-41D2-46F5-BB62-B3C0AF161100}"/>
          </ac:inkMkLst>
        </pc:inkChg>
        <pc:inkChg chg="add del">
          <ac:chgData name="Ring, Matthew" userId="c847a62a-d42b-477a-82b9-dfab6428f510" providerId="ADAL" clId="{CBDBED86-0624-4F14-A0C8-0F62FDD76AD1}" dt="2019-05-02T15:45:21.178" v="524"/>
          <ac:inkMkLst>
            <pc:docMk/>
            <pc:sldMk cId="1819705525" sldId="498"/>
            <ac:inkMk id="92" creationId="{901A4892-62A7-4FD3-8957-7E50CE1FE6ED}"/>
          </ac:inkMkLst>
        </pc:inkChg>
        <pc:inkChg chg="add del">
          <ac:chgData name="Ring, Matthew" userId="c847a62a-d42b-477a-82b9-dfab6428f510" providerId="ADAL" clId="{CBDBED86-0624-4F14-A0C8-0F62FDD76AD1}" dt="2019-05-02T15:45:20.525" v="522"/>
          <ac:inkMkLst>
            <pc:docMk/>
            <pc:sldMk cId="1819705525" sldId="498"/>
            <ac:inkMk id="93" creationId="{F247B489-F763-447D-AD1E-6A3931015A25}"/>
          </ac:inkMkLst>
        </pc:inkChg>
        <pc:inkChg chg="add del">
          <ac:chgData name="Ring, Matthew" userId="c847a62a-d42b-477a-82b9-dfab6428f510" providerId="ADAL" clId="{CBDBED86-0624-4F14-A0C8-0F62FDD76AD1}" dt="2019-05-02T15:45:20.762" v="523"/>
          <ac:inkMkLst>
            <pc:docMk/>
            <pc:sldMk cId="1819705525" sldId="498"/>
            <ac:inkMk id="94" creationId="{5902FE2D-6300-4C36-B79A-F38581D29E51}"/>
          </ac:inkMkLst>
        </pc:inkChg>
        <pc:inkChg chg="add">
          <ac:chgData name="Ring, Matthew" userId="c847a62a-d42b-477a-82b9-dfab6428f510" providerId="ADAL" clId="{CBDBED86-0624-4F14-A0C8-0F62FDD76AD1}" dt="2019-05-02T15:45:20.525" v="522"/>
          <ac:inkMkLst>
            <pc:docMk/>
            <pc:sldMk cId="1819705525" sldId="498"/>
            <ac:inkMk id="95" creationId="{BAE641BB-3BA9-4E2A-BA05-6686F6C5BB07}"/>
          </ac:inkMkLst>
        </pc:inkChg>
        <pc:inkChg chg="add del">
          <ac:chgData name="Ring, Matthew" userId="c847a62a-d42b-477a-82b9-dfab6428f510" providerId="ADAL" clId="{CBDBED86-0624-4F14-A0C8-0F62FDD76AD1}" dt="2019-05-02T15:45:25.925" v="530"/>
          <ac:inkMkLst>
            <pc:docMk/>
            <pc:sldMk cId="1819705525" sldId="498"/>
            <ac:inkMk id="96" creationId="{B2FD6975-4715-48BD-97D7-C837C3498844}"/>
          </ac:inkMkLst>
        </pc:inkChg>
        <pc:inkChg chg="add del">
          <ac:chgData name="Ring, Matthew" userId="c847a62a-d42b-477a-82b9-dfab6428f510" providerId="ADAL" clId="{CBDBED86-0624-4F14-A0C8-0F62FDD76AD1}" dt="2019-05-02T15:45:25.925" v="530"/>
          <ac:inkMkLst>
            <pc:docMk/>
            <pc:sldMk cId="1819705525" sldId="498"/>
            <ac:inkMk id="97" creationId="{D2C00754-93D4-4C6F-B072-2C3AD6B4D644}"/>
          </ac:inkMkLst>
        </pc:inkChg>
        <pc:inkChg chg="add del">
          <ac:chgData name="Ring, Matthew" userId="c847a62a-d42b-477a-82b9-dfab6428f510" providerId="ADAL" clId="{CBDBED86-0624-4F14-A0C8-0F62FDD76AD1}" dt="2019-05-02T15:45:25.925" v="530"/>
          <ac:inkMkLst>
            <pc:docMk/>
            <pc:sldMk cId="1819705525" sldId="498"/>
            <ac:inkMk id="98" creationId="{3DC355F4-9ACB-4D01-BABF-C34B19835D87}"/>
          </ac:inkMkLst>
        </pc:inkChg>
        <pc:inkChg chg="add del mod">
          <ac:chgData name="Ring, Matthew" userId="c847a62a-d42b-477a-82b9-dfab6428f510" providerId="ADAL" clId="{CBDBED86-0624-4F14-A0C8-0F62FDD76AD1}" dt="2019-05-02T15:45:59.224" v="561"/>
          <ac:inkMkLst>
            <pc:docMk/>
            <pc:sldMk cId="1819705525" sldId="498"/>
            <ac:inkMk id="99" creationId="{FD5C3BC8-C4FD-4109-B8D4-2ECB346AC414}"/>
          </ac:inkMkLst>
        </pc:inkChg>
        <pc:inkChg chg="add del">
          <ac:chgData name="Ring, Matthew" userId="c847a62a-d42b-477a-82b9-dfab6428f510" providerId="ADAL" clId="{CBDBED86-0624-4F14-A0C8-0F62FDD76AD1}" dt="2019-05-02T15:45:59.224" v="561"/>
          <ac:inkMkLst>
            <pc:docMk/>
            <pc:sldMk cId="1819705525" sldId="498"/>
            <ac:inkMk id="100" creationId="{01022CF1-019E-4246-BBDB-BC71E51E460C}"/>
          </ac:inkMkLst>
        </pc:inkChg>
        <pc:inkChg chg="add mod">
          <ac:chgData name="Ring, Matthew" userId="c847a62a-d42b-477a-82b9-dfab6428f510" providerId="ADAL" clId="{CBDBED86-0624-4F14-A0C8-0F62FDD76AD1}" dt="2019-05-02T15:52:47.609" v="755" actId="164"/>
          <ac:inkMkLst>
            <pc:docMk/>
            <pc:sldMk cId="1819705525" sldId="498"/>
            <ac:inkMk id="101" creationId="{E6599B75-12CF-46DF-A2FC-527406701AA2}"/>
          </ac:inkMkLst>
        </pc:inkChg>
        <pc:inkChg chg="add del">
          <ac:chgData name="Ring, Matthew" userId="c847a62a-d42b-477a-82b9-dfab6428f510" providerId="ADAL" clId="{CBDBED86-0624-4F14-A0C8-0F62FDD76AD1}" dt="2019-05-02T18:49:16.220" v="1572"/>
          <ac:inkMkLst>
            <pc:docMk/>
            <pc:sldMk cId="1819705525" sldId="498"/>
            <ac:inkMk id="107" creationId="{C669E86E-0849-455F-8F26-5B1C3EAB8B3D}"/>
          </ac:inkMkLst>
        </pc:inkChg>
        <pc:inkChg chg="add del mod">
          <ac:chgData name="Ring, Matthew" userId="c847a62a-d42b-477a-82b9-dfab6428f510" providerId="ADAL" clId="{CBDBED86-0624-4F14-A0C8-0F62FDD76AD1}" dt="2019-05-03T01:02:55.658" v="1876" actId="164"/>
          <ac:inkMkLst>
            <pc:docMk/>
            <pc:sldMk cId="1819705525" sldId="498"/>
            <ac:inkMk id="109" creationId="{F9CFEF10-1EFD-4266-9627-D95D61402571}"/>
          </ac:inkMkLst>
        </pc:inkChg>
        <pc:inkChg chg="add del">
          <ac:chgData name="Ring, Matthew" userId="c847a62a-d42b-477a-82b9-dfab6428f510" providerId="ADAL" clId="{CBDBED86-0624-4F14-A0C8-0F62FDD76AD1}" dt="2019-05-02T18:49:16.220" v="1572"/>
          <ac:inkMkLst>
            <pc:docMk/>
            <pc:sldMk cId="1819705525" sldId="498"/>
            <ac:inkMk id="111" creationId="{A234E39E-2E4D-49AE-AA38-C7047C3D334E}"/>
          </ac:inkMkLst>
        </pc:inkChg>
        <pc:inkChg chg="add del">
          <ac:chgData name="Ring, Matthew" userId="c847a62a-d42b-477a-82b9-dfab6428f510" providerId="ADAL" clId="{CBDBED86-0624-4F14-A0C8-0F62FDD76AD1}" dt="2019-05-03T01:02:55.658" v="1876" actId="164"/>
          <ac:inkMkLst>
            <pc:docMk/>
            <pc:sldMk cId="1819705525" sldId="498"/>
            <ac:inkMk id="112" creationId="{28F52862-0465-4F1C-AB68-E0ED137AE26D}"/>
          </ac:inkMkLst>
        </pc:inkChg>
        <pc:inkChg chg="add del">
          <ac:chgData name="Ring, Matthew" userId="c847a62a-d42b-477a-82b9-dfab6428f510" providerId="ADAL" clId="{CBDBED86-0624-4F14-A0C8-0F62FDD76AD1}" dt="2019-05-02T18:53:31.312" v="1589"/>
          <ac:inkMkLst>
            <pc:docMk/>
            <pc:sldMk cId="1819705525" sldId="498"/>
            <ac:inkMk id="113" creationId="{F10D4334-516C-4A48-A157-87D1E3C30C50}"/>
          </ac:inkMkLst>
        </pc:inkChg>
        <pc:inkChg chg="add del">
          <ac:chgData name="Ring, Matthew" userId="c847a62a-d42b-477a-82b9-dfab6428f510" providerId="ADAL" clId="{CBDBED86-0624-4F14-A0C8-0F62FDD76AD1}" dt="2019-05-02T18:53:31.312" v="1589"/>
          <ac:inkMkLst>
            <pc:docMk/>
            <pc:sldMk cId="1819705525" sldId="498"/>
            <ac:inkMk id="115" creationId="{0C13C061-1737-41E7-AA71-E98049DADA9B}"/>
          </ac:inkMkLst>
        </pc:inkChg>
        <pc:inkChg chg="add del">
          <ac:chgData name="Ring, Matthew" userId="c847a62a-d42b-477a-82b9-dfab6428f510" providerId="ADAL" clId="{CBDBED86-0624-4F14-A0C8-0F62FDD76AD1}" dt="2019-05-02T18:53:31.312" v="1589"/>
          <ac:inkMkLst>
            <pc:docMk/>
            <pc:sldMk cId="1819705525" sldId="498"/>
            <ac:inkMk id="116" creationId="{976977DC-9A79-4631-968F-ECF3A85DF146}"/>
          </ac:inkMkLst>
        </pc:inkChg>
        <pc:inkChg chg="add del">
          <ac:chgData name="Ring, Matthew" userId="c847a62a-d42b-477a-82b9-dfab6428f510" providerId="ADAL" clId="{CBDBED86-0624-4F14-A0C8-0F62FDD76AD1}" dt="2019-05-02T18:53:34.270" v="1591"/>
          <ac:inkMkLst>
            <pc:docMk/>
            <pc:sldMk cId="1819705525" sldId="498"/>
            <ac:inkMk id="117" creationId="{1A7D2318-E374-4AFF-A0BD-6BBD20C6DEA7}"/>
          </ac:inkMkLst>
        </pc:inkChg>
        <pc:inkChg chg="add del">
          <ac:chgData name="Ring, Matthew" userId="c847a62a-d42b-477a-82b9-dfab6428f510" providerId="ADAL" clId="{CBDBED86-0624-4F14-A0C8-0F62FDD76AD1}" dt="2019-05-02T18:53:34.270" v="1591"/>
          <ac:inkMkLst>
            <pc:docMk/>
            <pc:sldMk cId="1819705525" sldId="498"/>
            <ac:inkMk id="118" creationId="{64391E27-60BF-4CF5-A8F0-29927E337074}"/>
          </ac:inkMkLst>
        </pc:inkChg>
        <pc:inkChg chg="add del">
          <ac:chgData name="Ring, Matthew" userId="c847a62a-d42b-477a-82b9-dfab6428f510" providerId="ADAL" clId="{CBDBED86-0624-4F14-A0C8-0F62FDD76AD1}" dt="2019-05-02T18:53:39.959" v="1594"/>
          <ac:inkMkLst>
            <pc:docMk/>
            <pc:sldMk cId="1819705525" sldId="498"/>
            <ac:inkMk id="119" creationId="{6404021D-D2D8-4B0C-8DDE-6D61AF34273F}"/>
          </ac:inkMkLst>
        </pc:inkChg>
        <pc:inkChg chg="add del">
          <ac:chgData name="Ring, Matthew" userId="c847a62a-d42b-477a-82b9-dfab6428f510" providerId="ADAL" clId="{CBDBED86-0624-4F14-A0C8-0F62FDD76AD1}" dt="2019-05-02T18:53:39.959" v="1594"/>
          <ac:inkMkLst>
            <pc:docMk/>
            <pc:sldMk cId="1819705525" sldId="498"/>
            <ac:inkMk id="120" creationId="{9232DFBD-A621-4F8D-BAA0-998C18055F72}"/>
          </ac:inkMkLst>
        </pc:inkChg>
        <pc:inkChg chg="add del">
          <ac:chgData name="Ring, Matthew" userId="c847a62a-d42b-477a-82b9-dfab6428f510" providerId="ADAL" clId="{CBDBED86-0624-4F14-A0C8-0F62FDD76AD1}" dt="2019-05-02T18:53:39.959" v="1594"/>
          <ac:inkMkLst>
            <pc:docMk/>
            <pc:sldMk cId="1819705525" sldId="498"/>
            <ac:inkMk id="121" creationId="{AB802E9E-99F8-4692-9630-74BDBC85F799}"/>
          </ac:inkMkLst>
        </pc:inkChg>
        <pc:inkChg chg="add del">
          <ac:chgData name="Ring, Matthew" userId="c847a62a-d42b-477a-82b9-dfab6428f510" providerId="ADAL" clId="{CBDBED86-0624-4F14-A0C8-0F62FDD76AD1}" dt="2019-05-02T18:53:50.215" v="1596"/>
          <ac:inkMkLst>
            <pc:docMk/>
            <pc:sldMk cId="1819705525" sldId="498"/>
            <ac:inkMk id="122" creationId="{DF6E276A-58BB-4AA9-873D-194F00494B9D}"/>
          </ac:inkMkLst>
        </pc:inkChg>
        <pc:inkChg chg="add del">
          <ac:chgData name="Ring, Matthew" userId="c847a62a-d42b-477a-82b9-dfab6428f510" providerId="ADAL" clId="{CBDBED86-0624-4F14-A0C8-0F62FDD76AD1}" dt="2019-05-02T18:53:50.215" v="1596"/>
          <ac:inkMkLst>
            <pc:docMk/>
            <pc:sldMk cId="1819705525" sldId="498"/>
            <ac:inkMk id="123" creationId="{87CAA342-F37A-4A9C-8063-3D15CCC349C4}"/>
          </ac:inkMkLst>
        </pc:inkChg>
        <pc:inkChg chg="add del">
          <ac:chgData name="Ring, Matthew" userId="c847a62a-d42b-477a-82b9-dfab6428f510" providerId="ADAL" clId="{CBDBED86-0624-4F14-A0C8-0F62FDD76AD1}" dt="2019-05-02T18:53:51.468" v="1598"/>
          <ac:inkMkLst>
            <pc:docMk/>
            <pc:sldMk cId="1819705525" sldId="498"/>
            <ac:inkMk id="124" creationId="{A81C566A-08D2-4A1C-9809-7F44B9160108}"/>
          </ac:inkMkLst>
        </pc:inkChg>
        <pc:inkChg chg="add del">
          <ac:chgData name="Ring, Matthew" userId="c847a62a-d42b-477a-82b9-dfab6428f510" providerId="ADAL" clId="{CBDBED86-0624-4F14-A0C8-0F62FDD76AD1}" dt="2019-05-02T18:53:51.468" v="1598"/>
          <ac:inkMkLst>
            <pc:docMk/>
            <pc:sldMk cId="1819705525" sldId="498"/>
            <ac:inkMk id="125" creationId="{D5988EC4-1122-4B53-B584-9FFAF262299A}"/>
          </ac:inkMkLst>
        </pc:inkChg>
        <pc:inkChg chg="add del">
          <ac:chgData name="Ring, Matthew" userId="c847a62a-d42b-477a-82b9-dfab6428f510" providerId="ADAL" clId="{CBDBED86-0624-4F14-A0C8-0F62FDD76AD1}" dt="2019-05-02T18:53:59.978" v="1599"/>
          <ac:inkMkLst>
            <pc:docMk/>
            <pc:sldMk cId="1819705525" sldId="498"/>
            <ac:inkMk id="126" creationId="{7124479D-57AC-4E72-80F3-07C93A2159F3}"/>
          </ac:inkMkLst>
        </pc:inkChg>
        <pc:inkChg chg="add del">
          <ac:chgData name="Ring, Matthew" userId="c847a62a-d42b-477a-82b9-dfab6428f510" providerId="ADAL" clId="{CBDBED86-0624-4F14-A0C8-0F62FDD76AD1}" dt="2019-05-02T18:54:25.068" v="1606"/>
          <ac:inkMkLst>
            <pc:docMk/>
            <pc:sldMk cId="1819705525" sldId="498"/>
            <ac:inkMk id="127" creationId="{8FB63A60-3F12-4B39-8E25-B1A01FC17634}"/>
          </ac:inkMkLst>
        </pc:inkChg>
        <pc:inkChg chg="add del">
          <ac:chgData name="Ring, Matthew" userId="c847a62a-d42b-477a-82b9-dfab6428f510" providerId="ADAL" clId="{CBDBED86-0624-4F14-A0C8-0F62FDD76AD1}" dt="2019-05-02T18:54:25.068" v="1606"/>
          <ac:inkMkLst>
            <pc:docMk/>
            <pc:sldMk cId="1819705525" sldId="498"/>
            <ac:inkMk id="1024" creationId="{4E569B05-937C-4E45-B40B-9A7EEC299C52}"/>
          </ac:inkMkLst>
        </pc:inkChg>
        <pc:inkChg chg="add del">
          <ac:chgData name="Ring, Matthew" userId="c847a62a-d42b-477a-82b9-dfab6428f510" providerId="ADAL" clId="{CBDBED86-0624-4F14-A0C8-0F62FDD76AD1}" dt="2019-05-02T18:54:25.068" v="1606"/>
          <ac:inkMkLst>
            <pc:docMk/>
            <pc:sldMk cId="1819705525" sldId="498"/>
            <ac:inkMk id="1025" creationId="{9BFABD62-8BF9-466B-8E30-84D05624DEF8}"/>
          </ac:inkMkLst>
        </pc:inkChg>
        <pc:inkChg chg="add del">
          <ac:chgData name="Ring, Matthew" userId="c847a62a-d42b-477a-82b9-dfab6428f510" providerId="ADAL" clId="{CBDBED86-0624-4F14-A0C8-0F62FDD76AD1}" dt="2019-05-02T18:54:25.068" v="1606"/>
          <ac:inkMkLst>
            <pc:docMk/>
            <pc:sldMk cId="1819705525" sldId="498"/>
            <ac:inkMk id="1027" creationId="{E1CF243F-B98E-4A68-8F08-243F1F94BAF5}"/>
          </ac:inkMkLst>
        </pc:inkChg>
        <pc:inkChg chg="add del">
          <ac:chgData name="Ring, Matthew" userId="c847a62a-d42b-477a-82b9-dfab6428f510" providerId="ADAL" clId="{CBDBED86-0624-4F14-A0C8-0F62FDD76AD1}" dt="2019-05-02T18:54:25.068" v="1606"/>
          <ac:inkMkLst>
            <pc:docMk/>
            <pc:sldMk cId="1819705525" sldId="498"/>
            <ac:inkMk id="1028" creationId="{FDCEDD29-F611-4147-81D5-28E49310D8E2}"/>
          </ac:inkMkLst>
        </pc:inkChg>
        <pc:inkChg chg="add del">
          <ac:chgData name="Ring, Matthew" userId="c847a62a-d42b-477a-82b9-dfab6428f510" providerId="ADAL" clId="{CBDBED86-0624-4F14-A0C8-0F62FDD76AD1}" dt="2019-05-02T18:54:25.068" v="1606"/>
          <ac:inkMkLst>
            <pc:docMk/>
            <pc:sldMk cId="1819705525" sldId="498"/>
            <ac:inkMk id="1029" creationId="{4550660C-CD79-4957-B154-73F957739D3B}"/>
          </ac:inkMkLst>
        </pc:inkChg>
        <pc:inkChg chg="add del">
          <ac:chgData name="Ring, Matthew" userId="c847a62a-d42b-477a-82b9-dfab6428f510" providerId="ADAL" clId="{CBDBED86-0624-4F14-A0C8-0F62FDD76AD1}" dt="2019-05-02T18:54:26.449" v="1608"/>
          <ac:inkMkLst>
            <pc:docMk/>
            <pc:sldMk cId="1819705525" sldId="498"/>
            <ac:inkMk id="1030" creationId="{E2350057-6C2D-4156-A04A-8842DEE47D41}"/>
          </ac:inkMkLst>
        </pc:inkChg>
        <pc:inkChg chg="add del">
          <ac:chgData name="Ring, Matthew" userId="c847a62a-d42b-477a-82b9-dfab6428f510" providerId="ADAL" clId="{CBDBED86-0624-4F14-A0C8-0F62FDD76AD1}" dt="2019-05-02T18:54:26.449" v="1608"/>
          <ac:inkMkLst>
            <pc:docMk/>
            <pc:sldMk cId="1819705525" sldId="498"/>
            <ac:inkMk id="1031" creationId="{5FFC873F-E9A2-40FA-8F6B-4D69DF33E367}"/>
          </ac:inkMkLst>
        </pc:inkChg>
        <pc:inkChg chg="add del">
          <ac:chgData name="Ring, Matthew" userId="c847a62a-d42b-477a-82b9-dfab6428f510" providerId="ADAL" clId="{CBDBED86-0624-4F14-A0C8-0F62FDD76AD1}" dt="2019-05-02T18:54:29.862" v="1610"/>
          <ac:inkMkLst>
            <pc:docMk/>
            <pc:sldMk cId="1819705525" sldId="498"/>
            <ac:inkMk id="1032" creationId="{26DB476E-1A26-4027-B1EC-AD843ADE2E17}"/>
          </ac:inkMkLst>
        </pc:inkChg>
        <pc:inkChg chg="add del">
          <ac:chgData name="Ring, Matthew" userId="c847a62a-d42b-477a-82b9-dfab6428f510" providerId="ADAL" clId="{CBDBED86-0624-4F14-A0C8-0F62FDD76AD1}" dt="2019-05-02T18:54:29.862" v="1610"/>
          <ac:inkMkLst>
            <pc:docMk/>
            <pc:sldMk cId="1819705525" sldId="498"/>
            <ac:inkMk id="1033" creationId="{DDABAD6E-0CD2-42D5-AA2B-05200C3D495E}"/>
          </ac:inkMkLst>
        </pc:inkChg>
        <pc:inkChg chg="add del">
          <ac:chgData name="Ring, Matthew" userId="c847a62a-d42b-477a-82b9-dfab6428f510" providerId="ADAL" clId="{CBDBED86-0624-4F14-A0C8-0F62FDD76AD1}" dt="2019-05-02T18:54:35.107" v="1613"/>
          <ac:inkMkLst>
            <pc:docMk/>
            <pc:sldMk cId="1819705525" sldId="498"/>
            <ac:inkMk id="1034" creationId="{C6178545-677C-4B7B-A62A-EE6B8C8BBE5F}"/>
          </ac:inkMkLst>
        </pc:inkChg>
        <pc:inkChg chg="add del">
          <ac:chgData name="Ring, Matthew" userId="c847a62a-d42b-477a-82b9-dfab6428f510" providerId="ADAL" clId="{CBDBED86-0624-4F14-A0C8-0F62FDD76AD1}" dt="2019-05-02T18:54:35.107" v="1613"/>
          <ac:inkMkLst>
            <pc:docMk/>
            <pc:sldMk cId="1819705525" sldId="498"/>
            <ac:inkMk id="1035" creationId="{78413C3E-953B-44AC-AFFC-3AD85A1BACCB}"/>
          </ac:inkMkLst>
        </pc:inkChg>
        <pc:inkChg chg="add del">
          <ac:chgData name="Ring, Matthew" userId="c847a62a-d42b-477a-82b9-dfab6428f510" providerId="ADAL" clId="{CBDBED86-0624-4F14-A0C8-0F62FDD76AD1}" dt="2019-05-02T18:54:35.107" v="1613"/>
          <ac:inkMkLst>
            <pc:docMk/>
            <pc:sldMk cId="1819705525" sldId="498"/>
            <ac:inkMk id="1036" creationId="{3BB87192-BBA8-4566-95F2-A40577806CBB}"/>
          </ac:inkMkLst>
        </pc:inkChg>
        <pc:inkChg chg="add del">
          <ac:chgData name="Ring, Matthew" userId="c847a62a-d42b-477a-82b9-dfab6428f510" providerId="ADAL" clId="{CBDBED86-0624-4F14-A0C8-0F62FDD76AD1}" dt="2019-05-02T18:54:42.915" v="1615"/>
          <ac:inkMkLst>
            <pc:docMk/>
            <pc:sldMk cId="1819705525" sldId="498"/>
            <ac:inkMk id="1037" creationId="{AD907240-6F7F-4452-A2FF-C9077070A409}"/>
          </ac:inkMkLst>
        </pc:inkChg>
        <pc:inkChg chg="add del">
          <ac:chgData name="Ring, Matthew" userId="c847a62a-d42b-477a-82b9-dfab6428f510" providerId="ADAL" clId="{CBDBED86-0624-4F14-A0C8-0F62FDD76AD1}" dt="2019-05-02T18:54:42.915" v="1615"/>
          <ac:inkMkLst>
            <pc:docMk/>
            <pc:sldMk cId="1819705525" sldId="498"/>
            <ac:inkMk id="1038" creationId="{A0905614-DA6A-439F-9E45-E1B22C90504F}"/>
          </ac:inkMkLst>
        </pc:inkChg>
        <pc:inkChg chg="add del">
          <ac:chgData name="Ring, Matthew" userId="c847a62a-d42b-477a-82b9-dfab6428f510" providerId="ADAL" clId="{CBDBED86-0624-4F14-A0C8-0F62FDD76AD1}" dt="2019-05-02T18:54:45.010" v="1617"/>
          <ac:inkMkLst>
            <pc:docMk/>
            <pc:sldMk cId="1819705525" sldId="498"/>
            <ac:inkMk id="1039" creationId="{FE9A1E50-FDBF-4208-BDEE-01D0364343E7}"/>
          </ac:inkMkLst>
        </pc:inkChg>
        <pc:inkChg chg="add del">
          <ac:chgData name="Ring, Matthew" userId="c847a62a-d42b-477a-82b9-dfab6428f510" providerId="ADAL" clId="{CBDBED86-0624-4F14-A0C8-0F62FDD76AD1}" dt="2019-05-02T18:54:45.010" v="1617"/>
          <ac:inkMkLst>
            <pc:docMk/>
            <pc:sldMk cId="1819705525" sldId="498"/>
            <ac:inkMk id="1040" creationId="{695A0C92-E693-482E-AA66-8DF6772370EC}"/>
          </ac:inkMkLst>
        </pc:inkChg>
        <pc:inkChg chg="add del">
          <ac:chgData name="Ring, Matthew" userId="c847a62a-d42b-477a-82b9-dfab6428f510" providerId="ADAL" clId="{CBDBED86-0624-4F14-A0C8-0F62FDD76AD1}" dt="2019-05-02T18:54:53.206" v="1623"/>
          <ac:inkMkLst>
            <pc:docMk/>
            <pc:sldMk cId="1819705525" sldId="498"/>
            <ac:inkMk id="1041" creationId="{456DB2DE-64D0-44B1-94DC-8F4908D67C82}"/>
          </ac:inkMkLst>
        </pc:inkChg>
        <pc:inkChg chg="add del">
          <ac:chgData name="Ring, Matthew" userId="c847a62a-d42b-477a-82b9-dfab6428f510" providerId="ADAL" clId="{CBDBED86-0624-4F14-A0C8-0F62FDD76AD1}" dt="2019-05-02T18:54:53.206" v="1623"/>
          <ac:inkMkLst>
            <pc:docMk/>
            <pc:sldMk cId="1819705525" sldId="498"/>
            <ac:inkMk id="1042" creationId="{6FC0887D-A10E-4B26-A762-523BFE8995F5}"/>
          </ac:inkMkLst>
        </pc:inkChg>
        <pc:inkChg chg="add del">
          <ac:chgData name="Ring, Matthew" userId="c847a62a-d42b-477a-82b9-dfab6428f510" providerId="ADAL" clId="{CBDBED86-0624-4F14-A0C8-0F62FDD76AD1}" dt="2019-05-02T18:54:53.206" v="1623"/>
          <ac:inkMkLst>
            <pc:docMk/>
            <pc:sldMk cId="1819705525" sldId="498"/>
            <ac:inkMk id="1043" creationId="{DD80C9BC-8BA1-43B6-BE2D-350443BAC025}"/>
          </ac:inkMkLst>
        </pc:inkChg>
        <pc:inkChg chg="add del">
          <ac:chgData name="Ring, Matthew" userId="c847a62a-d42b-477a-82b9-dfab6428f510" providerId="ADAL" clId="{CBDBED86-0624-4F14-A0C8-0F62FDD76AD1}" dt="2019-05-02T18:54:53.206" v="1623"/>
          <ac:inkMkLst>
            <pc:docMk/>
            <pc:sldMk cId="1819705525" sldId="498"/>
            <ac:inkMk id="1044" creationId="{E9EFAC6C-637C-4547-9789-85B3E70C3581}"/>
          </ac:inkMkLst>
        </pc:inkChg>
        <pc:inkChg chg="add del">
          <ac:chgData name="Ring, Matthew" userId="c847a62a-d42b-477a-82b9-dfab6428f510" providerId="ADAL" clId="{CBDBED86-0624-4F14-A0C8-0F62FDD76AD1}" dt="2019-05-02T18:54:53.206" v="1623"/>
          <ac:inkMkLst>
            <pc:docMk/>
            <pc:sldMk cId="1819705525" sldId="498"/>
            <ac:inkMk id="1045" creationId="{C7E8E5CB-D521-4D26-846E-85CAEE37CAAA}"/>
          </ac:inkMkLst>
        </pc:inkChg>
        <pc:inkChg chg="add del">
          <ac:chgData name="Ring, Matthew" userId="c847a62a-d42b-477a-82b9-dfab6428f510" providerId="ADAL" clId="{CBDBED86-0624-4F14-A0C8-0F62FDD76AD1}" dt="2019-05-02T18:54:53.206" v="1623"/>
          <ac:inkMkLst>
            <pc:docMk/>
            <pc:sldMk cId="1819705525" sldId="498"/>
            <ac:inkMk id="1046" creationId="{E16AA65E-E273-4C52-89A9-64846511C5FA}"/>
          </ac:inkMkLst>
        </pc:inkChg>
        <pc:inkChg chg="add del">
          <ac:chgData name="Ring, Matthew" userId="c847a62a-d42b-477a-82b9-dfab6428f510" providerId="ADAL" clId="{CBDBED86-0624-4F14-A0C8-0F62FDD76AD1}" dt="2019-05-02T18:54:56.708" v="1630"/>
          <ac:inkMkLst>
            <pc:docMk/>
            <pc:sldMk cId="1819705525" sldId="498"/>
            <ac:inkMk id="1047" creationId="{B167CB93-1430-4E9D-86CA-0054A4D434B4}"/>
          </ac:inkMkLst>
        </pc:inkChg>
        <pc:inkChg chg="add del">
          <ac:chgData name="Ring, Matthew" userId="c847a62a-d42b-477a-82b9-dfab6428f510" providerId="ADAL" clId="{CBDBED86-0624-4F14-A0C8-0F62FDD76AD1}" dt="2019-05-02T18:54:56.708" v="1630"/>
          <ac:inkMkLst>
            <pc:docMk/>
            <pc:sldMk cId="1819705525" sldId="498"/>
            <ac:inkMk id="1048" creationId="{275352C1-1718-42E9-9233-8F6CB4F5A8DD}"/>
          </ac:inkMkLst>
        </pc:inkChg>
        <pc:inkChg chg="add del">
          <ac:chgData name="Ring, Matthew" userId="c847a62a-d42b-477a-82b9-dfab6428f510" providerId="ADAL" clId="{CBDBED86-0624-4F14-A0C8-0F62FDD76AD1}" dt="2019-05-02T18:54:56.708" v="1630"/>
          <ac:inkMkLst>
            <pc:docMk/>
            <pc:sldMk cId="1819705525" sldId="498"/>
            <ac:inkMk id="1049" creationId="{A6115B6D-906D-4059-AA89-E260691F26DA}"/>
          </ac:inkMkLst>
        </pc:inkChg>
        <pc:inkChg chg="add del">
          <ac:chgData name="Ring, Matthew" userId="c847a62a-d42b-477a-82b9-dfab6428f510" providerId="ADAL" clId="{CBDBED86-0624-4F14-A0C8-0F62FDD76AD1}" dt="2019-05-02T18:54:56.708" v="1630"/>
          <ac:inkMkLst>
            <pc:docMk/>
            <pc:sldMk cId="1819705525" sldId="498"/>
            <ac:inkMk id="1050" creationId="{8BF43337-D4FE-4D1B-8CD2-1A306E6D7DBA}"/>
          </ac:inkMkLst>
        </pc:inkChg>
        <pc:inkChg chg="add del">
          <ac:chgData name="Ring, Matthew" userId="c847a62a-d42b-477a-82b9-dfab6428f510" providerId="ADAL" clId="{CBDBED86-0624-4F14-A0C8-0F62FDD76AD1}" dt="2019-05-02T18:54:56.708" v="1630"/>
          <ac:inkMkLst>
            <pc:docMk/>
            <pc:sldMk cId="1819705525" sldId="498"/>
            <ac:inkMk id="1051" creationId="{A74BC49B-C668-429B-97A9-F754D7E647DE}"/>
          </ac:inkMkLst>
        </pc:inkChg>
        <pc:inkChg chg="add del">
          <ac:chgData name="Ring, Matthew" userId="c847a62a-d42b-477a-82b9-dfab6428f510" providerId="ADAL" clId="{CBDBED86-0624-4F14-A0C8-0F62FDD76AD1}" dt="2019-05-02T18:54:56.708" v="1630"/>
          <ac:inkMkLst>
            <pc:docMk/>
            <pc:sldMk cId="1819705525" sldId="498"/>
            <ac:inkMk id="1052" creationId="{9C81B382-01C6-4D7C-9D34-2E94624F0054}"/>
          </ac:inkMkLst>
        </pc:inkChg>
        <pc:inkChg chg="add del">
          <ac:chgData name="Ring, Matthew" userId="c847a62a-d42b-477a-82b9-dfab6428f510" providerId="ADAL" clId="{CBDBED86-0624-4F14-A0C8-0F62FDD76AD1}" dt="2019-05-02T18:54:56.708" v="1630"/>
          <ac:inkMkLst>
            <pc:docMk/>
            <pc:sldMk cId="1819705525" sldId="498"/>
            <ac:inkMk id="1053" creationId="{A6DD66F8-D04D-49EF-A7AC-49C59DFCA83F}"/>
          </ac:inkMkLst>
        </pc:inkChg>
        <pc:inkChg chg="add del">
          <ac:chgData name="Ring, Matthew" userId="c847a62a-d42b-477a-82b9-dfab6428f510" providerId="ADAL" clId="{CBDBED86-0624-4F14-A0C8-0F62FDD76AD1}" dt="2019-05-02T18:55:10.599" v="1632"/>
          <ac:inkMkLst>
            <pc:docMk/>
            <pc:sldMk cId="1819705525" sldId="498"/>
            <ac:inkMk id="1054" creationId="{02EB7EBA-AF8E-4624-B7A1-BCB55804162F}"/>
          </ac:inkMkLst>
        </pc:inkChg>
        <pc:inkChg chg="add del">
          <ac:chgData name="Ring, Matthew" userId="c847a62a-d42b-477a-82b9-dfab6428f510" providerId="ADAL" clId="{CBDBED86-0624-4F14-A0C8-0F62FDD76AD1}" dt="2019-05-02T18:55:10.599" v="1632"/>
          <ac:inkMkLst>
            <pc:docMk/>
            <pc:sldMk cId="1819705525" sldId="498"/>
            <ac:inkMk id="1055" creationId="{18A397E8-08C9-44B3-B727-9F2E3CF99690}"/>
          </ac:inkMkLst>
        </pc:inkChg>
        <pc:inkChg chg="add del">
          <ac:chgData name="Ring, Matthew" userId="c847a62a-d42b-477a-82b9-dfab6428f510" providerId="ADAL" clId="{CBDBED86-0624-4F14-A0C8-0F62FDD76AD1}" dt="2019-05-02T18:55:16.583" v="1634"/>
          <ac:inkMkLst>
            <pc:docMk/>
            <pc:sldMk cId="1819705525" sldId="498"/>
            <ac:inkMk id="1056" creationId="{76AFBE3D-AB19-46DF-B076-186C772515BB}"/>
          </ac:inkMkLst>
        </pc:inkChg>
        <pc:inkChg chg="add del">
          <ac:chgData name="Ring, Matthew" userId="c847a62a-d42b-477a-82b9-dfab6428f510" providerId="ADAL" clId="{CBDBED86-0624-4F14-A0C8-0F62FDD76AD1}" dt="2019-05-02T18:55:16.583" v="1634"/>
          <ac:inkMkLst>
            <pc:docMk/>
            <pc:sldMk cId="1819705525" sldId="498"/>
            <ac:inkMk id="1057" creationId="{80DCC4F8-37CD-45C0-A961-1EE869951362}"/>
          </ac:inkMkLst>
        </pc:inkChg>
        <pc:inkChg chg="add del">
          <ac:chgData name="Ring, Matthew" userId="c847a62a-d42b-477a-82b9-dfab6428f510" providerId="ADAL" clId="{CBDBED86-0624-4F14-A0C8-0F62FDD76AD1}" dt="2019-05-02T18:55:18.746" v="1636"/>
          <ac:inkMkLst>
            <pc:docMk/>
            <pc:sldMk cId="1819705525" sldId="498"/>
            <ac:inkMk id="1058" creationId="{B2249AD2-449B-4104-929F-734EEEE3A87D}"/>
          </ac:inkMkLst>
        </pc:inkChg>
        <pc:inkChg chg="add del">
          <ac:chgData name="Ring, Matthew" userId="c847a62a-d42b-477a-82b9-dfab6428f510" providerId="ADAL" clId="{CBDBED86-0624-4F14-A0C8-0F62FDD76AD1}" dt="2019-05-02T18:55:18.746" v="1636"/>
          <ac:inkMkLst>
            <pc:docMk/>
            <pc:sldMk cId="1819705525" sldId="498"/>
            <ac:inkMk id="1059" creationId="{6DE7C6D7-EB4C-42FF-8E6A-4964DFE5DC8F}"/>
          </ac:inkMkLst>
        </pc:inkChg>
        <pc:inkChg chg="add del">
          <ac:chgData name="Ring, Matthew" userId="c847a62a-d42b-477a-82b9-dfab6428f510" providerId="ADAL" clId="{CBDBED86-0624-4F14-A0C8-0F62FDD76AD1}" dt="2019-05-02T18:55:26.236" v="1639"/>
          <ac:inkMkLst>
            <pc:docMk/>
            <pc:sldMk cId="1819705525" sldId="498"/>
            <ac:inkMk id="1060" creationId="{DD78684A-9ED0-4F1A-8B02-AD19F2305E68}"/>
          </ac:inkMkLst>
        </pc:inkChg>
        <pc:inkChg chg="add del">
          <ac:chgData name="Ring, Matthew" userId="c847a62a-d42b-477a-82b9-dfab6428f510" providerId="ADAL" clId="{CBDBED86-0624-4F14-A0C8-0F62FDD76AD1}" dt="2019-05-02T18:55:26.236" v="1639"/>
          <ac:inkMkLst>
            <pc:docMk/>
            <pc:sldMk cId="1819705525" sldId="498"/>
            <ac:inkMk id="1061" creationId="{F067B590-4060-426A-BA28-C0D327EFA123}"/>
          </ac:inkMkLst>
        </pc:inkChg>
        <pc:inkChg chg="add del">
          <ac:chgData name="Ring, Matthew" userId="c847a62a-d42b-477a-82b9-dfab6428f510" providerId="ADAL" clId="{CBDBED86-0624-4F14-A0C8-0F62FDD76AD1}" dt="2019-05-02T18:55:26.236" v="1639"/>
          <ac:inkMkLst>
            <pc:docMk/>
            <pc:sldMk cId="1819705525" sldId="498"/>
            <ac:inkMk id="1062" creationId="{7159D40A-B0BC-49A8-A77F-0C8DA779E0FB}"/>
          </ac:inkMkLst>
        </pc:inkChg>
        <pc:inkChg chg="add del">
          <ac:chgData name="Ring, Matthew" userId="c847a62a-d42b-477a-82b9-dfab6428f510" providerId="ADAL" clId="{CBDBED86-0624-4F14-A0C8-0F62FDD76AD1}" dt="2019-05-02T18:55:27.618" v="1641"/>
          <ac:inkMkLst>
            <pc:docMk/>
            <pc:sldMk cId="1819705525" sldId="498"/>
            <ac:inkMk id="1063" creationId="{66CDDB0A-4A81-4A42-AFCE-F9944F566871}"/>
          </ac:inkMkLst>
        </pc:inkChg>
        <pc:inkChg chg="add del">
          <ac:chgData name="Ring, Matthew" userId="c847a62a-d42b-477a-82b9-dfab6428f510" providerId="ADAL" clId="{CBDBED86-0624-4F14-A0C8-0F62FDD76AD1}" dt="2019-05-02T18:55:27.618" v="1641"/>
          <ac:inkMkLst>
            <pc:docMk/>
            <pc:sldMk cId="1819705525" sldId="498"/>
            <ac:inkMk id="1064" creationId="{AE2E0C12-F7C7-4EEC-8667-682B03EE3F90}"/>
          </ac:inkMkLst>
        </pc:inkChg>
        <pc:inkChg chg="add del">
          <ac:chgData name="Ring, Matthew" userId="c847a62a-d42b-477a-82b9-dfab6428f510" providerId="ADAL" clId="{CBDBED86-0624-4F14-A0C8-0F62FDD76AD1}" dt="2019-05-03T00:57:39.746" v="1821" actId="478"/>
          <ac:inkMkLst>
            <pc:docMk/>
            <pc:sldMk cId="1819705525" sldId="498"/>
            <ac:inkMk id="1065" creationId="{16A58AD1-F4CA-46F3-952D-3FEDBC96AA69}"/>
          </ac:inkMkLst>
        </pc:inkChg>
      </pc:sldChg>
      <pc:sldChg chg="modSp add">
        <pc:chgData name="Ring, Matthew" userId="c847a62a-d42b-477a-82b9-dfab6428f510" providerId="ADAL" clId="{CBDBED86-0624-4F14-A0C8-0F62FDD76AD1}" dt="2019-05-02T21:18:38.533" v="1758" actId="20577"/>
        <pc:sldMkLst>
          <pc:docMk/>
          <pc:sldMk cId="1601377138" sldId="499"/>
        </pc:sldMkLst>
        <pc:spChg chg="mod">
          <ac:chgData name="Ring, Matthew" userId="c847a62a-d42b-477a-82b9-dfab6428f510" providerId="ADAL" clId="{CBDBED86-0624-4F14-A0C8-0F62FDD76AD1}" dt="2019-05-02T21:18:38.533" v="1758" actId="20577"/>
          <ac:spMkLst>
            <pc:docMk/>
            <pc:sldMk cId="1601377138" sldId="499"/>
            <ac:spMk id="9" creationId="{2E90EB94-0E1B-4FA0-84FC-999FA2C2F07F}"/>
          </ac:spMkLst>
        </pc:spChg>
      </pc:sldChg>
      <pc:sldChg chg="addSp delSp modSp add delAnim modAnim">
        <pc:chgData name="Ring, Matthew" userId="c847a62a-d42b-477a-82b9-dfab6428f510" providerId="ADAL" clId="{CBDBED86-0624-4F14-A0C8-0F62FDD76AD1}" dt="2019-05-03T01:33:30.108" v="2707"/>
        <pc:sldMkLst>
          <pc:docMk/>
          <pc:sldMk cId="3171821794" sldId="500"/>
        </pc:sldMkLst>
        <pc:spChg chg="mod">
          <ac:chgData name="Ring, Matthew" userId="c847a62a-d42b-477a-82b9-dfab6428f510" providerId="ADAL" clId="{CBDBED86-0624-4F14-A0C8-0F62FDD76AD1}" dt="2019-05-03T01:13:19.954" v="2229" actId="1076"/>
          <ac:spMkLst>
            <pc:docMk/>
            <pc:sldMk cId="3171821794" sldId="500"/>
            <ac:spMk id="17" creationId="{79E2127A-4274-4147-B677-E7981549D110}"/>
          </ac:spMkLst>
        </pc:spChg>
        <pc:spChg chg="del">
          <ac:chgData name="Ring, Matthew" userId="c847a62a-d42b-477a-82b9-dfab6428f510" providerId="ADAL" clId="{CBDBED86-0624-4F14-A0C8-0F62FDD76AD1}" dt="2019-05-03T01:13:29.371" v="2230" actId="478"/>
          <ac:spMkLst>
            <pc:docMk/>
            <pc:sldMk cId="3171821794" sldId="500"/>
            <ac:spMk id="21" creationId="{0A7C652D-E4EE-4657-87BB-42B3B8C43A92}"/>
          </ac:spMkLst>
        </pc:spChg>
        <pc:spChg chg="mod">
          <ac:chgData name="Ring, Matthew" userId="c847a62a-d42b-477a-82b9-dfab6428f510" providerId="ADAL" clId="{CBDBED86-0624-4F14-A0C8-0F62FDD76AD1}" dt="2019-05-03T01:12:46.589" v="2186" actId="6549"/>
          <ac:spMkLst>
            <pc:docMk/>
            <pc:sldMk cId="3171821794" sldId="500"/>
            <ac:spMk id="24" creationId="{46721FAE-1F5C-4841-B4E4-F5A63BB269DF}"/>
          </ac:spMkLst>
        </pc:spChg>
        <pc:spChg chg="add mod">
          <ac:chgData name="Ring, Matthew" userId="c847a62a-d42b-477a-82b9-dfab6428f510" providerId="ADAL" clId="{CBDBED86-0624-4F14-A0C8-0F62FDD76AD1}" dt="2019-05-03T01:21:20.929" v="2479" actId="164"/>
          <ac:spMkLst>
            <pc:docMk/>
            <pc:sldMk cId="3171821794" sldId="500"/>
            <ac:spMk id="82" creationId="{F4E83D12-FE24-4535-A553-6F2FF35E0E65}"/>
          </ac:spMkLst>
        </pc:spChg>
        <pc:spChg chg="add mod">
          <ac:chgData name="Ring, Matthew" userId="c847a62a-d42b-477a-82b9-dfab6428f510" providerId="ADAL" clId="{CBDBED86-0624-4F14-A0C8-0F62FDD76AD1}" dt="2019-05-03T01:18:33.251" v="2403" actId="14100"/>
          <ac:spMkLst>
            <pc:docMk/>
            <pc:sldMk cId="3171821794" sldId="500"/>
            <ac:spMk id="83" creationId="{D3E310CC-A8ED-4C80-BA7A-169448CB966E}"/>
          </ac:spMkLst>
        </pc:spChg>
        <pc:spChg chg="add mod">
          <ac:chgData name="Ring, Matthew" userId="c847a62a-d42b-477a-82b9-dfab6428f510" providerId="ADAL" clId="{CBDBED86-0624-4F14-A0C8-0F62FDD76AD1}" dt="2019-05-03T01:20:43.790" v="2477" actId="164"/>
          <ac:spMkLst>
            <pc:docMk/>
            <pc:sldMk cId="3171821794" sldId="500"/>
            <ac:spMk id="84" creationId="{847B5679-81FE-442D-A738-3A5BCA867A14}"/>
          </ac:spMkLst>
        </pc:spChg>
        <pc:spChg chg="add mod">
          <ac:chgData name="Ring, Matthew" userId="c847a62a-d42b-477a-82b9-dfab6428f510" providerId="ADAL" clId="{CBDBED86-0624-4F14-A0C8-0F62FDD76AD1}" dt="2019-05-03T01:32:46.329" v="2680" actId="1076"/>
          <ac:spMkLst>
            <pc:docMk/>
            <pc:sldMk cId="3171821794" sldId="500"/>
            <ac:spMk id="91" creationId="{FFAC3E67-B3DF-4A8E-BBE4-BAD1A64E37F3}"/>
          </ac:spMkLst>
        </pc:spChg>
        <pc:spChg chg="add mod">
          <ac:chgData name="Ring, Matthew" userId="c847a62a-d42b-477a-82b9-dfab6428f510" providerId="ADAL" clId="{CBDBED86-0624-4F14-A0C8-0F62FDD76AD1}" dt="2019-05-03T01:30:32.014" v="2642" actId="164"/>
          <ac:spMkLst>
            <pc:docMk/>
            <pc:sldMk cId="3171821794" sldId="500"/>
            <ac:spMk id="94" creationId="{F764D445-41E0-43C8-8A0A-6DDCE9519ED0}"/>
          </ac:spMkLst>
        </pc:spChg>
        <pc:spChg chg="del">
          <ac:chgData name="Ring, Matthew" userId="c847a62a-d42b-477a-82b9-dfab6428f510" providerId="ADAL" clId="{CBDBED86-0624-4F14-A0C8-0F62FDD76AD1}" dt="2019-05-03T01:13:34.365" v="2231" actId="478"/>
          <ac:spMkLst>
            <pc:docMk/>
            <pc:sldMk cId="3171821794" sldId="500"/>
            <ac:spMk id="102" creationId="{A36E99D1-4003-4E6B-994D-BF187E3338A0}"/>
          </ac:spMkLst>
        </pc:spChg>
        <pc:spChg chg="del">
          <ac:chgData name="Ring, Matthew" userId="c847a62a-d42b-477a-82b9-dfab6428f510" providerId="ADAL" clId="{CBDBED86-0624-4F14-A0C8-0F62FDD76AD1}" dt="2019-05-03T01:13:29.371" v="2230" actId="478"/>
          <ac:spMkLst>
            <pc:docMk/>
            <pc:sldMk cId="3171821794" sldId="500"/>
            <ac:spMk id="103" creationId="{2070DF2E-36EB-45A2-9683-CFBD4B4D45D4}"/>
          </ac:spMkLst>
        </pc:spChg>
        <pc:spChg chg="mod">
          <ac:chgData name="Ring, Matthew" userId="c847a62a-d42b-477a-82b9-dfab6428f510" providerId="ADAL" clId="{CBDBED86-0624-4F14-A0C8-0F62FDD76AD1}" dt="2019-05-03T01:23:58.313" v="2485" actId="1076"/>
          <ac:spMkLst>
            <pc:docMk/>
            <pc:sldMk cId="3171821794" sldId="500"/>
            <ac:spMk id="108" creationId="{4076AA63-1590-4F51-B395-63E41D7589B1}"/>
          </ac:spMkLst>
        </pc:spChg>
        <pc:spChg chg="del">
          <ac:chgData name="Ring, Matthew" userId="c847a62a-d42b-477a-82b9-dfab6428f510" providerId="ADAL" clId="{CBDBED86-0624-4F14-A0C8-0F62FDD76AD1}" dt="2019-05-03T01:13:29.371" v="2230" actId="478"/>
          <ac:spMkLst>
            <pc:docMk/>
            <pc:sldMk cId="3171821794" sldId="500"/>
            <ac:spMk id="114" creationId="{64763817-ADD4-47DB-8F39-0FA2FAE192F9}"/>
          </ac:spMkLst>
        </pc:spChg>
        <pc:spChg chg="add mod">
          <ac:chgData name="Ring, Matthew" userId="c847a62a-d42b-477a-82b9-dfab6428f510" providerId="ADAL" clId="{CBDBED86-0624-4F14-A0C8-0F62FDD76AD1}" dt="2019-05-03T01:32:03.296" v="2677" actId="1076"/>
          <ac:spMkLst>
            <pc:docMk/>
            <pc:sldMk cId="3171821794" sldId="500"/>
            <ac:spMk id="201" creationId="{FA290644-45E2-4D7D-8AD1-8A18CB88A702}"/>
          </ac:spMkLst>
        </pc:spChg>
        <pc:spChg chg="add mod">
          <ac:chgData name="Ring, Matthew" userId="c847a62a-d42b-477a-82b9-dfab6428f510" providerId="ADAL" clId="{CBDBED86-0624-4F14-A0C8-0F62FDD76AD1}" dt="2019-05-03T01:33:09.399" v="2704" actId="14100"/>
          <ac:spMkLst>
            <pc:docMk/>
            <pc:sldMk cId="3171821794" sldId="500"/>
            <ac:spMk id="202" creationId="{D0A76448-217E-46A3-8E8D-37AD810CD8AE}"/>
          </ac:spMkLst>
        </pc:spChg>
        <pc:grpChg chg="del">
          <ac:chgData name="Ring, Matthew" userId="c847a62a-d42b-477a-82b9-dfab6428f510" providerId="ADAL" clId="{CBDBED86-0624-4F14-A0C8-0F62FDD76AD1}" dt="2019-05-03T01:13:29.371" v="2230" actId="478"/>
          <ac:grpSpMkLst>
            <pc:docMk/>
            <pc:sldMk cId="3171821794" sldId="500"/>
            <ac:grpSpMk id="5" creationId="{D22CF2F4-804C-412C-9F4B-217838BA3A6B}"/>
          </ac:grpSpMkLst>
        </pc:grpChg>
        <pc:grpChg chg="add mod">
          <ac:chgData name="Ring, Matthew" userId="c847a62a-d42b-477a-82b9-dfab6428f510" providerId="ADAL" clId="{CBDBED86-0624-4F14-A0C8-0F62FDD76AD1}" dt="2019-05-03T01:24:18.251" v="2487" actId="1076"/>
          <ac:grpSpMkLst>
            <pc:docMk/>
            <pc:sldMk cId="3171821794" sldId="500"/>
            <ac:grpSpMk id="88" creationId="{BD1CFDCC-F759-447B-8322-BEE71D9D21D6}"/>
          </ac:grpSpMkLst>
        </pc:grpChg>
        <pc:grpChg chg="del">
          <ac:chgData name="Ring, Matthew" userId="c847a62a-d42b-477a-82b9-dfab6428f510" providerId="ADAL" clId="{CBDBED86-0624-4F14-A0C8-0F62FDD76AD1}" dt="2019-05-03T01:13:29.371" v="2230" actId="478"/>
          <ac:grpSpMkLst>
            <pc:docMk/>
            <pc:sldMk cId="3171821794" sldId="500"/>
            <ac:grpSpMk id="105" creationId="{FB7D012A-0459-422E-9F33-524D470F74FB}"/>
          </ac:grpSpMkLst>
        </pc:grpChg>
        <pc:grpChg chg="add mod">
          <ac:chgData name="Ring, Matthew" userId="c847a62a-d42b-477a-82b9-dfab6428f510" providerId="ADAL" clId="{CBDBED86-0624-4F14-A0C8-0F62FDD76AD1}" dt="2019-05-03T01:20:43.790" v="2477" actId="164"/>
          <ac:grpSpMkLst>
            <pc:docMk/>
            <pc:sldMk cId="3171821794" sldId="500"/>
            <ac:grpSpMk id="112" creationId="{A5DC15C0-E239-486D-AEF6-F70B3C1A3F4A}"/>
          </ac:grpSpMkLst>
        </pc:grpChg>
        <pc:grpChg chg="add mod">
          <ac:chgData name="Ring, Matthew" userId="c847a62a-d42b-477a-82b9-dfab6428f510" providerId="ADAL" clId="{CBDBED86-0624-4F14-A0C8-0F62FDD76AD1}" dt="2019-05-03T01:21:20.929" v="2479" actId="164"/>
          <ac:grpSpMkLst>
            <pc:docMk/>
            <pc:sldMk cId="3171821794" sldId="500"/>
            <ac:grpSpMk id="113" creationId="{4522A31E-0951-4B6B-8263-E0B999B692D4}"/>
          </ac:grpSpMkLst>
        </pc:grpChg>
        <pc:grpChg chg="add mod">
          <ac:chgData name="Ring, Matthew" userId="c847a62a-d42b-477a-82b9-dfab6428f510" providerId="ADAL" clId="{CBDBED86-0624-4F14-A0C8-0F62FDD76AD1}" dt="2019-05-03T01:30:32.014" v="2642" actId="164"/>
          <ac:grpSpMkLst>
            <pc:docMk/>
            <pc:sldMk cId="3171821794" sldId="500"/>
            <ac:grpSpMk id="2088" creationId="{E42BF1E0-CDEC-430B-A90A-27E58B4CEB88}"/>
          </ac:grpSpMkLst>
        </pc:grpChg>
        <pc:picChg chg="del">
          <ac:chgData name="Ring, Matthew" userId="c847a62a-d42b-477a-82b9-dfab6428f510" providerId="ADAL" clId="{CBDBED86-0624-4F14-A0C8-0F62FDD76AD1}" dt="2019-05-03T01:13:29.371" v="2230" actId="478"/>
          <ac:picMkLst>
            <pc:docMk/>
            <pc:sldMk cId="3171821794" sldId="500"/>
            <ac:picMk id="3" creationId="{5539CF58-B459-49EC-920A-93F3C8CE5CE1}"/>
          </ac:picMkLst>
        </pc:picChg>
        <pc:picChg chg="del">
          <ac:chgData name="Ring, Matthew" userId="c847a62a-d42b-477a-82b9-dfab6428f510" providerId="ADAL" clId="{CBDBED86-0624-4F14-A0C8-0F62FDD76AD1}" dt="2019-05-03T01:13:29.371" v="2230" actId="478"/>
          <ac:picMkLst>
            <pc:docMk/>
            <pc:sldMk cId="3171821794" sldId="500"/>
            <ac:picMk id="1026" creationId="{B72806D3-1419-4F55-BDE7-C5DBF6069570}"/>
          </ac:picMkLst>
        </pc:picChg>
        <pc:picChg chg="add mod modCrop">
          <ac:chgData name="Ring, Matthew" userId="c847a62a-d42b-477a-82b9-dfab6428f510" providerId="ADAL" clId="{CBDBED86-0624-4F14-A0C8-0F62FDD76AD1}" dt="2019-05-03T01:20:43.790" v="2477" actId="164"/>
          <ac:picMkLst>
            <pc:docMk/>
            <pc:sldMk cId="3171821794" sldId="500"/>
            <ac:picMk id="2050" creationId="{E8A04457-D027-47B4-8CFE-3FEA2148C0A1}"/>
          </ac:picMkLst>
        </pc:picChg>
        <pc:inkChg chg="add del">
          <ac:chgData name="Ring, Matthew" userId="c847a62a-d42b-477a-82b9-dfab6428f510" providerId="ADAL" clId="{CBDBED86-0624-4F14-A0C8-0F62FDD76AD1}" dt="2019-05-03T01:14:20.654" v="2243"/>
          <ac:inkMkLst>
            <pc:docMk/>
            <pc:sldMk cId="3171821794" sldId="500"/>
            <ac:inkMk id="2" creationId="{3DF20AFB-AB76-44F1-89C8-D45331C9B2C9}"/>
          </ac:inkMkLst>
        </pc:inkChg>
        <pc:inkChg chg="add del">
          <ac:chgData name="Ring, Matthew" userId="c847a62a-d42b-477a-82b9-dfab6428f510" providerId="ADAL" clId="{CBDBED86-0624-4F14-A0C8-0F62FDD76AD1}" dt="2019-05-03T01:14:20.654" v="2243"/>
          <ac:inkMkLst>
            <pc:docMk/>
            <pc:sldMk cId="3171821794" sldId="500"/>
            <ac:inkMk id="6" creationId="{7FF09ED9-41DF-4878-945A-98A6231AFF65}"/>
          </ac:inkMkLst>
        </pc:inkChg>
        <pc:inkChg chg="add del">
          <ac:chgData name="Ring, Matthew" userId="c847a62a-d42b-477a-82b9-dfab6428f510" providerId="ADAL" clId="{CBDBED86-0624-4F14-A0C8-0F62FDD76AD1}" dt="2019-05-03T01:14:22.366" v="2245"/>
          <ac:inkMkLst>
            <pc:docMk/>
            <pc:sldMk cId="3171821794" sldId="500"/>
            <ac:inkMk id="7" creationId="{F8AA4B09-95DE-4B2D-AE62-7FEFDC6523B7}"/>
          </ac:inkMkLst>
        </pc:inkChg>
        <pc:inkChg chg="add del">
          <ac:chgData name="Ring, Matthew" userId="c847a62a-d42b-477a-82b9-dfab6428f510" providerId="ADAL" clId="{CBDBED86-0624-4F14-A0C8-0F62FDD76AD1}" dt="2019-05-03T01:14:22.366" v="2245"/>
          <ac:inkMkLst>
            <pc:docMk/>
            <pc:sldMk cId="3171821794" sldId="500"/>
            <ac:inkMk id="8" creationId="{B17EF28D-1D65-4BF8-AFDA-FCFA7BE478DE}"/>
          </ac:inkMkLst>
        </pc:inkChg>
        <pc:inkChg chg="add del">
          <ac:chgData name="Ring, Matthew" userId="c847a62a-d42b-477a-82b9-dfab6428f510" providerId="ADAL" clId="{CBDBED86-0624-4F14-A0C8-0F62FDD76AD1}" dt="2019-05-03T01:14:24.955" v="2247"/>
          <ac:inkMkLst>
            <pc:docMk/>
            <pc:sldMk cId="3171821794" sldId="500"/>
            <ac:inkMk id="9" creationId="{6F197D5B-3187-410C-ABD5-6AAC791E08D6}"/>
          </ac:inkMkLst>
        </pc:inkChg>
        <pc:inkChg chg="add del">
          <ac:chgData name="Ring, Matthew" userId="c847a62a-d42b-477a-82b9-dfab6428f510" providerId="ADAL" clId="{CBDBED86-0624-4F14-A0C8-0F62FDD76AD1}" dt="2019-05-03T01:14:24.955" v="2247"/>
          <ac:inkMkLst>
            <pc:docMk/>
            <pc:sldMk cId="3171821794" sldId="500"/>
            <ac:inkMk id="10" creationId="{BA48E3D7-53BF-4F3B-8AA2-F96FDA3D642A}"/>
          </ac:inkMkLst>
        </pc:inkChg>
        <pc:inkChg chg="add del">
          <ac:chgData name="Ring, Matthew" userId="c847a62a-d42b-477a-82b9-dfab6428f510" providerId="ADAL" clId="{CBDBED86-0624-4F14-A0C8-0F62FDD76AD1}" dt="2019-05-03T01:14:25.953" v="2249"/>
          <ac:inkMkLst>
            <pc:docMk/>
            <pc:sldMk cId="3171821794" sldId="500"/>
            <ac:inkMk id="11" creationId="{8606627E-0469-4103-A530-DC32D88445A5}"/>
          </ac:inkMkLst>
        </pc:inkChg>
        <pc:inkChg chg="add del">
          <ac:chgData name="Ring, Matthew" userId="c847a62a-d42b-477a-82b9-dfab6428f510" providerId="ADAL" clId="{CBDBED86-0624-4F14-A0C8-0F62FDD76AD1}" dt="2019-05-03T01:14:25.953" v="2249"/>
          <ac:inkMkLst>
            <pc:docMk/>
            <pc:sldMk cId="3171821794" sldId="500"/>
            <ac:inkMk id="12" creationId="{ADA13CFF-6F04-4D6C-B717-7B09AD62AB9E}"/>
          </ac:inkMkLst>
        </pc:inkChg>
        <pc:inkChg chg="add del">
          <ac:chgData name="Ring, Matthew" userId="c847a62a-d42b-477a-82b9-dfab6428f510" providerId="ADAL" clId="{CBDBED86-0624-4F14-A0C8-0F62FDD76AD1}" dt="2019-05-03T01:14:35.942" v="2254"/>
          <ac:inkMkLst>
            <pc:docMk/>
            <pc:sldMk cId="3171821794" sldId="500"/>
            <ac:inkMk id="14" creationId="{D4CA2B92-A68A-45D5-BC15-8AFD230DC4E5}"/>
          </ac:inkMkLst>
        </pc:inkChg>
        <pc:inkChg chg="add del">
          <ac:chgData name="Ring, Matthew" userId="c847a62a-d42b-477a-82b9-dfab6428f510" providerId="ADAL" clId="{CBDBED86-0624-4F14-A0C8-0F62FDD76AD1}" dt="2019-05-03T01:14:31.001" v="2251"/>
          <ac:inkMkLst>
            <pc:docMk/>
            <pc:sldMk cId="3171821794" sldId="500"/>
            <ac:inkMk id="15" creationId="{66A5BCF4-9578-4E4E-9A6B-1F27A6E51D4A}"/>
          </ac:inkMkLst>
        </pc:inkChg>
        <pc:inkChg chg="add del">
          <ac:chgData name="Ring, Matthew" userId="c847a62a-d42b-477a-82b9-dfab6428f510" providerId="ADAL" clId="{CBDBED86-0624-4F14-A0C8-0F62FDD76AD1}" dt="2019-05-03T01:14:35.942" v="2254"/>
          <ac:inkMkLst>
            <pc:docMk/>
            <pc:sldMk cId="3171821794" sldId="500"/>
            <ac:inkMk id="16" creationId="{F0644C02-FBD0-4655-B2C5-EF87B14CFE51}"/>
          </ac:inkMkLst>
        </pc:inkChg>
        <pc:inkChg chg="add del">
          <ac:chgData name="Ring, Matthew" userId="c847a62a-d42b-477a-82b9-dfab6428f510" providerId="ADAL" clId="{CBDBED86-0624-4F14-A0C8-0F62FDD76AD1}" dt="2019-05-03T01:14:35.942" v="2254"/>
          <ac:inkMkLst>
            <pc:docMk/>
            <pc:sldMk cId="3171821794" sldId="500"/>
            <ac:inkMk id="18" creationId="{7B4ACF73-6262-4D46-A72B-6DC211DC5F26}"/>
          </ac:inkMkLst>
        </pc:inkChg>
        <pc:inkChg chg="add del">
          <ac:chgData name="Ring, Matthew" userId="c847a62a-d42b-477a-82b9-dfab6428f510" providerId="ADAL" clId="{CBDBED86-0624-4F14-A0C8-0F62FDD76AD1}" dt="2019-05-03T01:14:42.853" v="2258"/>
          <ac:inkMkLst>
            <pc:docMk/>
            <pc:sldMk cId="3171821794" sldId="500"/>
            <ac:inkMk id="19" creationId="{74D8CC27-2D50-4534-8B54-ADD6C123FD9F}"/>
          </ac:inkMkLst>
        </pc:inkChg>
        <pc:inkChg chg="add del">
          <ac:chgData name="Ring, Matthew" userId="c847a62a-d42b-477a-82b9-dfab6428f510" providerId="ADAL" clId="{CBDBED86-0624-4F14-A0C8-0F62FDD76AD1}" dt="2019-05-03T01:14:42.853" v="2258"/>
          <ac:inkMkLst>
            <pc:docMk/>
            <pc:sldMk cId="3171821794" sldId="500"/>
            <ac:inkMk id="22" creationId="{56FB3978-3B69-424E-9C27-23F1A8C2C745}"/>
          </ac:inkMkLst>
        </pc:inkChg>
        <pc:inkChg chg="add del">
          <ac:chgData name="Ring, Matthew" userId="c847a62a-d42b-477a-82b9-dfab6428f510" providerId="ADAL" clId="{CBDBED86-0624-4F14-A0C8-0F62FDD76AD1}" dt="2019-05-03T01:14:42.853" v="2258"/>
          <ac:inkMkLst>
            <pc:docMk/>
            <pc:sldMk cId="3171821794" sldId="500"/>
            <ac:inkMk id="23" creationId="{36743F16-79FA-4868-9B36-B2962621EB01}"/>
          </ac:inkMkLst>
        </pc:inkChg>
        <pc:inkChg chg="add del">
          <ac:chgData name="Ring, Matthew" userId="c847a62a-d42b-477a-82b9-dfab6428f510" providerId="ADAL" clId="{CBDBED86-0624-4F14-A0C8-0F62FDD76AD1}" dt="2019-05-03T01:14:42.853" v="2258"/>
          <ac:inkMkLst>
            <pc:docMk/>
            <pc:sldMk cId="3171821794" sldId="500"/>
            <ac:inkMk id="25" creationId="{B490DCB9-46B5-44E5-9FDB-7605499BA899}"/>
          </ac:inkMkLst>
        </pc:inkChg>
        <pc:inkChg chg="add del">
          <ac:chgData name="Ring, Matthew" userId="c847a62a-d42b-477a-82b9-dfab6428f510" providerId="ADAL" clId="{CBDBED86-0624-4F14-A0C8-0F62FDD76AD1}" dt="2019-05-03T01:14:56.147" v="2260"/>
          <ac:inkMkLst>
            <pc:docMk/>
            <pc:sldMk cId="3171821794" sldId="500"/>
            <ac:inkMk id="26" creationId="{0B715020-9540-43C5-8565-B979E4493762}"/>
          </ac:inkMkLst>
        </pc:inkChg>
        <pc:inkChg chg="add del">
          <ac:chgData name="Ring, Matthew" userId="c847a62a-d42b-477a-82b9-dfab6428f510" providerId="ADAL" clId="{CBDBED86-0624-4F14-A0C8-0F62FDD76AD1}" dt="2019-05-03T01:14:56.147" v="2260"/>
          <ac:inkMkLst>
            <pc:docMk/>
            <pc:sldMk cId="3171821794" sldId="500"/>
            <ac:inkMk id="27" creationId="{20D6FC88-EF97-48E5-B34A-3D5BC4F226BA}"/>
          </ac:inkMkLst>
        </pc:inkChg>
        <pc:inkChg chg="add del">
          <ac:chgData name="Ring, Matthew" userId="c847a62a-d42b-477a-82b9-dfab6428f510" providerId="ADAL" clId="{CBDBED86-0624-4F14-A0C8-0F62FDD76AD1}" dt="2019-05-03T01:15:04.755" v="2263"/>
          <ac:inkMkLst>
            <pc:docMk/>
            <pc:sldMk cId="3171821794" sldId="500"/>
            <ac:inkMk id="28" creationId="{8BCDADB1-FABE-4C95-848A-AC4207203AB0}"/>
          </ac:inkMkLst>
        </pc:inkChg>
        <pc:inkChg chg="add del">
          <ac:chgData name="Ring, Matthew" userId="c847a62a-d42b-477a-82b9-dfab6428f510" providerId="ADAL" clId="{CBDBED86-0624-4F14-A0C8-0F62FDD76AD1}" dt="2019-05-03T01:15:04.755" v="2263"/>
          <ac:inkMkLst>
            <pc:docMk/>
            <pc:sldMk cId="3171821794" sldId="500"/>
            <ac:inkMk id="29" creationId="{EBB99DEE-8D1B-4CDE-9115-BFAAD01FA859}"/>
          </ac:inkMkLst>
        </pc:inkChg>
        <pc:inkChg chg="add del">
          <ac:chgData name="Ring, Matthew" userId="c847a62a-d42b-477a-82b9-dfab6428f510" providerId="ADAL" clId="{CBDBED86-0624-4F14-A0C8-0F62FDD76AD1}" dt="2019-05-03T01:15:04.755" v="2263"/>
          <ac:inkMkLst>
            <pc:docMk/>
            <pc:sldMk cId="3171821794" sldId="500"/>
            <ac:inkMk id="30" creationId="{2C30FFD3-B88E-4FF2-96DE-D7CE99906B7B}"/>
          </ac:inkMkLst>
        </pc:inkChg>
        <pc:inkChg chg="add del">
          <ac:chgData name="Ring, Matthew" userId="c847a62a-d42b-477a-82b9-dfab6428f510" providerId="ADAL" clId="{CBDBED86-0624-4F14-A0C8-0F62FDD76AD1}" dt="2019-05-03T01:15:12.029" v="2267"/>
          <ac:inkMkLst>
            <pc:docMk/>
            <pc:sldMk cId="3171821794" sldId="500"/>
            <ac:inkMk id="31" creationId="{60718130-3946-408A-B41D-EA3476510265}"/>
          </ac:inkMkLst>
        </pc:inkChg>
        <pc:inkChg chg="add del">
          <ac:chgData name="Ring, Matthew" userId="c847a62a-d42b-477a-82b9-dfab6428f510" providerId="ADAL" clId="{CBDBED86-0624-4F14-A0C8-0F62FDD76AD1}" dt="2019-05-03T01:15:12.029" v="2267"/>
          <ac:inkMkLst>
            <pc:docMk/>
            <pc:sldMk cId="3171821794" sldId="500"/>
            <ac:inkMk id="32" creationId="{9523845F-ECDF-41FC-9D43-25BA39482E03}"/>
          </ac:inkMkLst>
        </pc:inkChg>
        <pc:inkChg chg="add del">
          <ac:chgData name="Ring, Matthew" userId="c847a62a-d42b-477a-82b9-dfab6428f510" providerId="ADAL" clId="{CBDBED86-0624-4F14-A0C8-0F62FDD76AD1}" dt="2019-05-03T01:15:12.029" v="2267"/>
          <ac:inkMkLst>
            <pc:docMk/>
            <pc:sldMk cId="3171821794" sldId="500"/>
            <ac:inkMk id="33" creationId="{A111C58D-EF42-437D-B0F1-FBA364512242}"/>
          </ac:inkMkLst>
        </pc:inkChg>
        <pc:inkChg chg="add del">
          <ac:chgData name="Ring, Matthew" userId="c847a62a-d42b-477a-82b9-dfab6428f510" providerId="ADAL" clId="{CBDBED86-0624-4F14-A0C8-0F62FDD76AD1}" dt="2019-05-03T01:15:12.029" v="2267"/>
          <ac:inkMkLst>
            <pc:docMk/>
            <pc:sldMk cId="3171821794" sldId="500"/>
            <ac:inkMk id="34" creationId="{6A1240D5-CC22-4C8C-8426-4F945BA8C2CF}"/>
          </ac:inkMkLst>
        </pc:inkChg>
        <pc:inkChg chg="add del">
          <ac:chgData name="Ring, Matthew" userId="c847a62a-d42b-477a-82b9-dfab6428f510" providerId="ADAL" clId="{CBDBED86-0624-4F14-A0C8-0F62FDD76AD1}" dt="2019-05-03T01:15:13.783" v="2269"/>
          <ac:inkMkLst>
            <pc:docMk/>
            <pc:sldMk cId="3171821794" sldId="500"/>
            <ac:inkMk id="35" creationId="{99150E43-76B1-4EA4-B155-FDCA32107DC9}"/>
          </ac:inkMkLst>
        </pc:inkChg>
        <pc:inkChg chg="add del">
          <ac:chgData name="Ring, Matthew" userId="c847a62a-d42b-477a-82b9-dfab6428f510" providerId="ADAL" clId="{CBDBED86-0624-4F14-A0C8-0F62FDD76AD1}" dt="2019-05-03T01:15:13.783" v="2269"/>
          <ac:inkMkLst>
            <pc:docMk/>
            <pc:sldMk cId="3171821794" sldId="500"/>
            <ac:inkMk id="36" creationId="{5366F744-DEC7-4511-8701-7F40F7D3BFA6}"/>
          </ac:inkMkLst>
        </pc:inkChg>
        <pc:inkChg chg="add del">
          <ac:chgData name="Ring, Matthew" userId="c847a62a-d42b-477a-82b9-dfab6428f510" providerId="ADAL" clId="{CBDBED86-0624-4F14-A0C8-0F62FDD76AD1}" dt="2019-05-03T01:15:25.529" v="2272"/>
          <ac:inkMkLst>
            <pc:docMk/>
            <pc:sldMk cId="3171821794" sldId="500"/>
            <ac:inkMk id="37" creationId="{8D6C0274-61BD-4F3C-AF09-DE4C7C93C286}"/>
          </ac:inkMkLst>
        </pc:inkChg>
        <pc:inkChg chg="add del">
          <ac:chgData name="Ring, Matthew" userId="c847a62a-d42b-477a-82b9-dfab6428f510" providerId="ADAL" clId="{CBDBED86-0624-4F14-A0C8-0F62FDD76AD1}" dt="2019-05-03T01:15:25.529" v="2272"/>
          <ac:inkMkLst>
            <pc:docMk/>
            <pc:sldMk cId="3171821794" sldId="500"/>
            <ac:inkMk id="38" creationId="{B1BF96AA-0C12-495E-95BF-BDC2A82D57ED}"/>
          </ac:inkMkLst>
        </pc:inkChg>
        <pc:inkChg chg="add del">
          <ac:chgData name="Ring, Matthew" userId="c847a62a-d42b-477a-82b9-dfab6428f510" providerId="ADAL" clId="{CBDBED86-0624-4F14-A0C8-0F62FDD76AD1}" dt="2019-05-03T01:15:25.529" v="2272"/>
          <ac:inkMkLst>
            <pc:docMk/>
            <pc:sldMk cId="3171821794" sldId="500"/>
            <ac:inkMk id="39" creationId="{E19FF220-6674-44A4-8004-9E35954272A9}"/>
          </ac:inkMkLst>
        </pc:inkChg>
        <pc:inkChg chg="add del">
          <ac:chgData name="Ring, Matthew" userId="c847a62a-d42b-477a-82b9-dfab6428f510" providerId="ADAL" clId="{CBDBED86-0624-4F14-A0C8-0F62FDD76AD1}" dt="2019-05-03T01:15:26.612" v="2274"/>
          <ac:inkMkLst>
            <pc:docMk/>
            <pc:sldMk cId="3171821794" sldId="500"/>
            <ac:inkMk id="40" creationId="{6286EF35-01D4-44AA-B245-C3AADA455EF6}"/>
          </ac:inkMkLst>
        </pc:inkChg>
        <pc:inkChg chg="add del">
          <ac:chgData name="Ring, Matthew" userId="c847a62a-d42b-477a-82b9-dfab6428f510" providerId="ADAL" clId="{CBDBED86-0624-4F14-A0C8-0F62FDD76AD1}" dt="2019-05-03T01:15:26.612" v="2274"/>
          <ac:inkMkLst>
            <pc:docMk/>
            <pc:sldMk cId="3171821794" sldId="500"/>
            <ac:inkMk id="41" creationId="{CF6BA8F4-A221-4975-A959-362C65C4A63C}"/>
          </ac:inkMkLst>
        </pc:inkChg>
        <pc:inkChg chg="add del">
          <ac:chgData name="Ring, Matthew" userId="c847a62a-d42b-477a-82b9-dfab6428f510" providerId="ADAL" clId="{CBDBED86-0624-4F14-A0C8-0F62FDD76AD1}" dt="2019-05-03T01:15:29.195" v="2276"/>
          <ac:inkMkLst>
            <pc:docMk/>
            <pc:sldMk cId="3171821794" sldId="500"/>
            <ac:inkMk id="42" creationId="{9E511AEB-9B51-4CA5-A644-66843AD7EBA6}"/>
          </ac:inkMkLst>
        </pc:inkChg>
        <pc:inkChg chg="add del">
          <ac:chgData name="Ring, Matthew" userId="c847a62a-d42b-477a-82b9-dfab6428f510" providerId="ADAL" clId="{CBDBED86-0624-4F14-A0C8-0F62FDD76AD1}" dt="2019-05-03T01:15:29.195" v="2276"/>
          <ac:inkMkLst>
            <pc:docMk/>
            <pc:sldMk cId="3171821794" sldId="500"/>
            <ac:inkMk id="43" creationId="{C57EB5A3-19B0-4B29-B79C-0F94244D8153}"/>
          </ac:inkMkLst>
        </pc:inkChg>
        <pc:inkChg chg="add del">
          <ac:chgData name="Ring, Matthew" userId="c847a62a-d42b-477a-82b9-dfab6428f510" providerId="ADAL" clId="{CBDBED86-0624-4F14-A0C8-0F62FDD76AD1}" dt="2019-05-03T01:15:39.452" v="2280"/>
          <ac:inkMkLst>
            <pc:docMk/>
            <pc:sldMk cId="3171821794" sldId="500"/>
            <ac:inkMk id="44" creationId="{322EFCF6-FC60-4BC6-9606-7E6F73781F05}"/>
          </ac:inkMkLst>
        </pc:inkChg>
        <pc:inkChg chg="add del">
          <ac:chgData name="Ring, Matthew" userId="c847a62a-d42b-477a-82b9-dfab6428f510" providerId="ADAL" clId="{CBDBED86-0624-4F14-A0C8-0F62FDD76AD1}" dt="2019-05-03T01:15:39.452" v="2280"/>
          <ac:inkMkLst>
            <pc:docMk/>
            <pc:sldMk cId="3171821794" sldId="500"/>
            <ac:inkMk id="45" creationId="{8AA3C32F-BBE9-4574-9ACD-4382930309EF}"/>
          </ac:inkMkLst>
        </pc:inkChg>
        <pc:inkChg chg="add del">
          <ac:chgData name="Ring, Matthew" userId="c847a62a-d42b-477a-82b9-dfab6428f510" providerId="ADAL" clId="{CBDBED86-0624-4F14-A0C8-0F62FDD76AD1}" dt="2019-05-03T01:15:39.452" v="2280"/>
          <ac:inkMkLst>
            <pc:docMk/>
            <pc:sldMk cId="3171821794" sldId="500"/>
            <ac:inkMk id="46" creationId="{614D422F-1C9D-41A0-9D5D-A9E96E607AAF}"/>
          </ac:inkMkLst>
        </pc:inkChg>
        <pc:inkChg chg="add del">
          <ac:chgData name="Ring, Matthew" userId="c847a62a-d42b-477a-82b9-dfab6428f510" providerId="ADAL" clId="{CBDBED86-0624-4F14-A0C8-0F62FDD76AD1}" dt="2019-05-03T01:15:39.452" v="2280"/>
          <ac:inkMkLst>
            <pc:docMk/>
            <pc:sldMk cId="3171821794" sldId="500"/>
            <ac:inkMk id="47" creationId="{7BC3969D-B98C-46EC-BC84-C30E883FFA27}"/>
          </ac:inkMkLst>
        </pc:inkChg>
        <pc:inkChg chg="add del">
          <ac:chgData name="Ring, Matthew" userId="c847a62a-d42b-477a-82b9-dfab6428f510" providerId="ADAL" clId="{CBDBED86-0624-4F14-A0C8-0F62FDD76AD1}" dt="2019-05-03T01:15:40.637" v="2282"/>
          <ac:inkMkLst>
            <pc:docMk/>
            <pc:sldMk cId="3171821794" sldId="500"/>
            <ac:inkMk id="48" creationId="{AA2EB8DA-8C99-46E8-BF6C-D0AE7B35D4C5}"/>
          </ac:inkMkLst>
        </pc:inkChg>
        <pc:inkChg chg="add del">
          <ac:chgData name="Ring, Matthew" userId="c847a62a-d42b-477a-82b9-dfab6428f510" providerId="ADAL" clId="{CBDBED86-0624-4F14-A0C8-0F62FDD76AD1}" dt="2019-05-03T01:15:40.637" v="2282"/>
          <ac:inkMkLst>
            <pc:docMk/>
            <pc:sldMk cId="3171821794" sldId="500"/>
            <ac:inkMk id="49" creationId="{E7C03D21-D136-4BF1-8B59-5F0E95D6176B}"/>
          </ac:inkMkLst>
        </pc:inkChg>
        <pc:inkChg chg="add del">
          <ac:chgData name="Ring, Matthew" userId="c847a62a-d42b-477a-82b9-dfab6428f510" providerId="ADAL" clId="{CBDBED86-0624-4F14-A0C8-0F62FDD76AD1}" dt="2019-05-03T01:15:58.499" v="2286"/>
          <ac:inkMkLst>
            <pc:docMk/>
            <pc:sldMk cId="3171821794" sldId="500"/>
            <ac:inkMk id="50" creationId="{5530181E-DC21-4FF6-A4D9-A3CA7C8B3AD2}"/>
          </ac:inkMkLst>
        </pc:inkChg>
        <pc:inkChg chg="add del">
          <ac:chgData name="Ring, Matthew" userId="c847a62a-d42b-477a-82b9-dfab6428f510" providerId="ADAL" clId="{CBDBED86-0624-4F14-A0C8-0F62FDD76AD1}" dt="2019-05-03T01:15:58.499" v="2286"/>
          <ac:inkMkLst>
            <pc:docMk/>
            <pc:sldMk cId="3171821794" sldId="500"/>
            <ac:inkMk id="51" creationId="{8063A5F3-1D82-4525-8F2B-2B752A75BCC8}"/>
          </ac:inkMkLst>
        </pc:inkChg>
        <pc:inkChg chg="add del">
          <ac:chgData name="Ring, Matthew" userId="c847a62a-d42b-477a-82b9-dfab6428f510" providerId="ADAL" clId="{CBDBED86-0624-4F14-A0C8-0F62FDD76AD1}" dt="2019-05-03T01:15:58.499" v="2286"/>
          <ac:inkMkLst>
            <pc:docMk/>
            <pc:sldMk cId="3171821794" sldId="500"/>
            <ac:inkMk id="52" creationId="{80A9CB73-5D9D-4D99-9330-CCCCC7247F55}"/>
          </ac:inkMkLst>
        </pc:inkChg>
        <pc:inkChg chg="add del">
          <ac:chgData name="Ring, Matthew" userId="c847a62a-d42b-477a-82b9-dfab6428f510" providerId="ADAL" clId="{CBDBED86-0624-4F14-A0C8-0F62FDD76AD1}" dt="2019-05-03T01:15:58.499" v="2286"/>
          <ac:inkMkLst>
            <pc:docMk/>
            <pc:sldMk cId="3171821794" sldId="500"/>
            <ac:inkMk id="53" creationId="{620E8CB0-157C-4F20-B4AF-660DC58D975A}"/>
          </ac:inkMkLst>
        </pc:inkChg>
        <pc:inkChg chg="add del">
          <ac:chgData name="Ring, Matthew" userId="c847a62a-d42b-477a-82b9-dfab6428f510" providerId="ADAL" clId="{CBDBED86-0624-4F14-A0C8-0F62FDD76AD1}" dt="2019-05-03T01:16:05.971" v="2289"/>
          <ac:inkMkLst>
            <pc:docMk/>
            <pc:sldMk cId="3171821794" sldId="500"/>
            <ac:inkMk id="54" creationId="{07AD63F1-9403-4EAD-B3D4-ED99D80E1AF1}"/>
          </ac:inkMkLst>
        </pc:inkChg>
        <pc:inkChg chg="add del">
          <ac:chgData name="Ring, Matthew" userId="c847a62a-d42b-477a-82b9-dfab6428f510" providerId="ADAL" clId="{CBDBED86-0624-4F14-A0C8-0F62FDD76AD1}" dt="2019-05-03T01:16:05.971" v="2289"/>
          <ac:inkMkLst>
            <pc:docMk/>
            <pc:sldMk cId="3171821794" sldId="500"/>
            <ac:inkMk id="56" creationId="{EA3004E3-24AE-4470-9B9B-2C0ADBAFE33D}"/>
          </ac:inkMkLst>
        </pc:inkChg>
        <pc:inkChg chg="add del">
          <ac:chgData name="Ring, Matthew" userId="c847a62a-d42b-477a-82b9-dfab6428f510" providerId="ADAL" clId="{CBDBED86-0624-4F14-A0C8-0F62FDD76AD1}" dt="2019-05-03T01:16:05.971" v="2289"/>
          <ac:inkMkLst>
            <pc:docMk/>
            <pc:sldMk cId="3171821794" sldId="500"/>
            <ac:inkMk id="57" creationId="{DD3E4690-11BA-42A6-A31B-668BB1365359}"/>
          </ac:inkMkLst>
        </pc:inkChg>
        <pc:inkChg chg="add del">
          <ac:chgData name="Ring, Matthew" userId="c847a62a-d42b-477a-82b9-dfab6428f510" providerId="ADAL" clId="{CBDBED86-0624-4F14-A0C8-0F62FDD76AD1}" dt="2019-05-03T01:16:11.111" v="2293"/>
          <ac:inkMkLst>
            <pc:docMk/>
            <pc:sldMk cId="3171821794" sldId="500"/>
            <ac:inkMk id="58" creationId="{1E8A1418-0AD7-4D03-A3A3-4A2B987621BA}"/>
          </ac:inkMkLst>
        </pc:inkChg>
        <pc:inkChg chg="add del">
          <ac:chgData name="Ring, Matthew" userId="c847a62a-d42b-477a-82b9-dfab6428f510" providerId="ADAL" clId="{CBDBED86-0624-4F14-A0C8-0F62FDD76AD1}" dt="2019-05-03T01:16:11.111" v="2293"/>
          <ac:inkMkLst>
            <pc:docMk/>
            <pc:sldMk cId="3171821794" sldId="500"/>
            <ac:inkMk id="59" creationId="{6C37B6FB-DE1E-4EEC-BB8D-80944A4B9288}"/>
          </ac:inkMkLst>
        </pc:inkChg>
        <pc:inkChg chg="add del">
          <ac:chgData name="Ring, Matthew" userId="c847a62a-d42b-477a-82b9-dfab6428f510" providerId="ADAL" clId="{CBDBED86-0624-4F14-A0C8-0F62FDD76AD1}" dt="2019-05-03T01:16:11.111" v="2293"/>
          <ac:inkMkLst>
            <pc:docMk/>
            <pc:sldMk cId="3171821794" sldId="500"/>
            <ac:inkMk id="60" creationId="{A9DE4CF4-07A6-4C20-B4BC-F7E4D57EFFE3}"/>
          </ac:inkMkLst>
        </pc:inkChg>
        <pc:inkChg chg="add del">
          <ac:chgData name="Ring, Matthew" userId="c847a62a-d42b-477a-82b9-dfab6428f510" providerId="ADAL" clId="{CBDBED86-0624-4F14-A0C8-0F62FDD76AD1}" dt="2019-05-03T01:16:11.111" v="2293"/>
          <ac:inkMkLst>
            <pc:docMk/>
            <pc:sldMk cId="3171821794" sldId="500"/>
            <ac:inkMk id="61" creationId="{D7195CAD-67FB-4061-B458-05A7CA4EFDE9}"/>
          </ac:inkMkLst>
        </pc:inkChg>
        <pc:inkChg chg="add del mod">
          <ac:chgData name="Ring, Matthew" userId="c847a62a-d42b-477a-82b9-dfab6428f510" providerId="ADAL" clId="{CBDBED86-0624-4F14-A0C8-0F62FDD76AD1}" dt="2019-05-03T01:21:20.929" v="2479" actId="164"/>
          <ac:inkMkLst>
            <pc:docMk/>
            <pc:sldMk cId="3171821794" sldId="500"/>
            <ac:inkMk id="62" creationId="{09E54898-F1AB-40DB-A0D5-8313DF3FAF5C}"/>
          </ac:inkMkLst>
        </pc:inkChg>
        <pc:inkChg chg="add del">
          <ac:chgData name="Ring, Matthew" userId="c847a62a-d42b-477a-82b9-dfab6428f510" providerId="ADAL" clId="{CBDBED86-0624-4F14-A0C8-0F62FDD76AD1}" dt="2019-05-03T01:16:17.857" v="2296"/>
          <ac:inkMkLst>
            <pc:docMk/>
            <pc:sldMk cId="3171821794" sldId="500"/>
            <ac:inkMk id="63" creationId="{155F3FB2-DB1C-42A0-8E28-3E003610986A}"/>
          </ac:inkMkLst>
        </pc:inkChg>
        <pc:inkChg chg="add del">
          <ac:chgData name="Ring, Matthew" userId="c847a62a-d42b-477a-82b9-dfab6428f510" providerId="ADAL" clId="{CBDBED86-0624-4F14-A0C8-0F62FDD76AD1}" dt="2019-05-03T01:27:17.456" v="2565"/>
          <ac:inkMkLst>
            <pc:docMk/>
            <pc:sldMk cId="3171821794" sldId="500"/>
            <ac:inkMk id="64" creationId="{7A7897D6-E62B-492B-968C-FC4F76B7B8E2}"/>
          </ac:inkMkLst>
        </pc:inkChg>
        <pc:inkChg chg="add del">
          <ac:chgData name="Ring, Matthew" userId="c847a62a-d42b-477a-82b9-dfab6428f510" providerId="ADAL" clId="{CBDBED86-0624-4F14-A0C8-0F62FDD76AD1}" dt="2019-05-03T01:27:17.456" v="2565"/>
          <ac:inkMkLst>
            <pc:docMk/>
            <pc:sldMk cId="3171821794" sldId="500"/>
            <ac:inkMk id="65" creationId="{76B5DDFF-8461-4104-9209-39E16B402781}"/>
          </ac:inkMkLst>
        </pc:inkChg>
        <pc:inkChg chg="add del">
          <ac:chgData name="Ring, Matthew" userId="c847a62a-d42b-477a-82b9-dfab6428f510" providerId="ADAL" clId="{CBDBED86-0624-4F14-A0C8-0F62FDD76AD1}" dt="2019-05-03T01:27:17.456" v="2565"/>
          <ac:inkMkLst>
            <pc:docMk/>
            <pc:sldMk cId="3171821794" sldId="500"/>
            <ac:inkMk id="66" creationId="{1B26D9A5-CF21-4C60-82DF-124978FF4524}"/>
          </ac:inkMkLst>
        </pc:inkChg>
        <pc:inkChg chg="add del">
          <ac:chgData name="Ring, Matthew" userId="c847a62a-d42b-477a-82b9-dfab6428f510" providerId="ADAL" clId="{CBDBED86-0624-4F14-A0C8-0F62FDD76AD1}" dt="2019-05-03T01:27:17.456" v="2565"/>
          <ac:inkMkLst>
            <pc:docMk/>
            <pc:sldMk cId="3171821794" sldId="500"/>
            <ac:inkMk id="67" creationId="{D9EDEDAC-2313-4E06-ACE0-4FF82D188BE6}"/>
          </ac:inkMkLst>
        </pc:inkChg>
        <pc:inkChg chg="add del">
          <ac:chgData name="Ring, Matthew" userId="c847a62a-d42b-477a-82b9-dfab6428f510" providerId="ADAL" clId="{CBDBED86-0624-4F14-A0C8-0F62FDD76AD1}" dt="2019-05-03T01:27:17.456" v="2565"/>
          <ac:inkMkLst>
            <pc:docMk/>
            <pc:sldMk cId="3171821794" sldId="500"/>
            <ac:inkMk id="68" creationId="{08FCEA13-4D76-447E-84C1-D6BF2FD96076}"/>
          </ac:inkMkLst>
        </pc:inkChg>
        <pc:inkChg chg="add del">
          <ac:chgData name="Ring, Matthew" userId="c847a62a-d42b-477a-82b9-dfab6428f510" providerId="ADAL" clId="{CBDBED86-0624-4F14-A0C8-0F62FDD76AD1}" dt="2019-05-03T01:27:17.456" v="2565"/>
          <ac:inkMkLst>
            <pc:docMk/>
            <pc:sldMk cId="3171821794" sldId="500"/>
            <ac:inkMk id="69" creationId="{068DB1E7-721A-4154-A5AC-0882B5DCA0AA}"/>
          </ac:inkMkLst>
        </pc:inkChg>
        <pc:inkChg chg="add del">
          <ac:chgData name="Ring, Matthew" userId="c847a62a-d42b-477a-82b9-dfab6428f510" providerId="ADAL" clId="{CBDBED86-0624-4F14-A0C8-0F62FDD76AD1}" dt="2019-05-03T01:27:40.050" v="2568"/>
          <ac:inkMkLst>
            <pc:docMk/>
            <pc:sldMk cId="3171821794" sldId="500"/>
            <ac:inkMk id="70" creationId="{D2918A12-CBB6-4AB5-B879-46877E51598A}"/>
          </ac:inkMkLst>
        </pc:inkChg>
        <pc:inkChg chg="add del">
          <ac:chgData name="Ring, Matthew" userId="c847a62a-d42b-477a-82b9-dfab6428f510" providerId="ADAL" clId="{CBDBED86-0624-4F14-A0C8-0F62FDD76AD1}" dt="2019-05-03T01:27:40.050" v="2568"/>
          <ac:inkMkLst>
            <pc:docMk/>
            <pc:sldMk cId="3171821794" sldId="500"/>
            <ac:inkMk id="71" creationId="{163E8770-199D-4B29-A11F-BE85D74882EC}"/>
          </ac:inkMkLst>
        </pc:inkChg>
        <pc:inkChg chg="add del">
          <ac:chgData name="Ring, Matthew" userId="c847a62a-d42b-477a-82b9-dfab6428f510" providerId="ADAL" clId="{CBDBED86-0624-4F14-A0C8-0F62FDD76AD1}" dt="2019-05-03T01:27:40.050" v="2568"/>
          <ac:inkMkLst>
            <pc:docMk/>
            <pc:sldMk cId="3171821794" sldId="500"/>
            <ac:inkMk id="72" creationId="{A4056F90-EBD3-4BC3-9F2D-CF3F1051403A}"/>
          </ac:inkMkLst>
        </pc:inkChg>
        <pc:inkChg chg="add del">
          <ac:chgData name="Ring, Matthew" userId="c847a62a-d42b-477a-82b9-dfab6428f510" providerId="ADAL" clId="{CBDBED86-0624-4F14-A0C8-0F62FDD76AD1}" dt="2019-05-03T01:27:44.027" v="2571"/>
          <ac:inkMkLst>
            <pc:docMk/>
            <pc:sldMk cId="3171821794" sldId="500"/>
            <ac:inkMk id="73" creationId="{9CB83A3A-0C2B-4558-9334-53553689F476}"/>
          </ac:inkMkLst>
        </pc:inkChg>
        <pc:inkChg chg="add del">
          <ac:chgData name="Ring, Matthew" userId="c847a62a-d42b-477a-82b9-dfab6428f510" providerId="ADAL" clId="{CBDBED86-0624-4F14-A0C8-0F62FDD76AD1}" dt="2019-05-03T01:27:44.027" v="2571"/>
          <ac:inkMkLst>
            <pc:docMk/>
            <pc:sldMk cId="3171821794" sldId="500"/>
            <ac:inkMk id="74" creationId="{545CFE96-14D8-4921-98AA-CC3247F7CC41}"/>
          </ac:inkMkLst>
        </pc:inkChg>
        <pc:inkChg chg="add del">
          <ac:chgData name="Ring, Matthew" userId="c847a62a-d42b-477a-82b9-dfab6428f510" providerId="ADAL" clId="{CBDBED86-0624-4F14-A0C8-0F62FDD76AD1}" dt="2019-05-03T01:27:44.027" v="2571"/>
          <ac:inkMkLst>
            <pc:docMk/>
            <pc:sldMk cId="3171821794" sldId="500"/>
            <ac:inkMk id="75" creationId="{43B00912-D4D0-4F47-AC74-A31EA08B1821}"/>
          </ac:inkMkLst>
        </pc:inkChg>
        <pc:inkChg chg="add del">
          <ac:chgData name="Ring, Matthew" userId="c847a62a-d42b-477a-82b9-dfab6428f510" providerId="ADAL" clId="{CBDBED86-0624-4F14-A0C8-0F62FDD76AD1}" dt="2019-05-03T01:27:47.162" v="2573"/>
          <ac:inkMkLst>
            <pc:docMk/>
            <pc:sldMk cId="3171821794" sldId="500"/>
            <ac:inkMk id="76" creationId="{E04FDE44-0396-4B46-8446-D3E647E22EE8}"/>
          </ac:inkMkLst>
        </pc:inkChg>
        <pc:inkChg chg="add del">
          <ac:chgData name="Ring, Matthew" userId="c847a62a-d42b-477a-82b9-dfab6428f510" providerId="ADAL" clId="{CBDBED86-0624-4F14-A0C8-0F62FDD76AD1}" dt="2019-05-03T01:27:47.162" v="2573"/>
          <ac:inkMkLst>
            <pc:docMk/>
            <pc:sldMk cId="3171821794" sldId="500"/>
            <ac:inkMk id="77" creationId="{82A71C73-322E-42E5-8E8B-01C16BBB4B87}"/>
          </ac:inkMkLst>
        </pc:inkChg>
        <pc:inkChg chg="add del">
          <ac:chgData name="Ring, Matthew" userId="c847a62a-d42b-477a-82b9-dfab6428f510" providerId="ADAL" clId="{CBDBED86-0624-4F14-A0C8-0F62FDD76AD1}" dt="2019-05-03T01:27:49.528" v="2575"/>
          <ac:inkMkLst>
            <pc:docMk/>
            <pc:sldMk cId="3171821794" sldId="500"/>
            <ac:inkMk id="78" creationId="{E3A55125-42AB-489B-BB2C-957F5E7CB85E}"/>
          </ac:inkMkLst>
        </pc:inkChg>
        <pc:inkChg chg="add del">
          <ac:chgData name="Ring, Matthew" userId="c847a62a-d42b-477a-82b9-dfab6428f510" providerId="ADAL" clId="{CBDBED86-0624-4F14-A0C8-0F62FDD76AD1}" dt="2019-05-03T01:27:49.528" v="2575"/>
          <ac:inkMkLst>
            <pc:docMk/>
            <pc:sldMk cId="3171821794" sldId="500"/>
            <ac:inkMk id="79" creationId="{2757ABF3-0837-46C2-BC4D-E863F4E8FD46}"/>
          </ac:inkMkLst>
        </pc:inkChg>
        <pc:inkChg chg="add del">
          <ac:chgData name="Ring, Matthew" userId="c847a62a-d42b-477a-82b9-dfab6428f510" providerId="ADAL" clId="{CBDBED86-0624-4F14-A0C8-0F62FDD76AD1}" dt="2019-05-03T01:27:51.838" v="2579"/>
          <ac:inkMkLst>
            <pc:docMk/>
            <pc:sldMk cId="3171821794" sldId="500"/>
            <ac:inkMk id="80" creationId="{1BC1774C-F2A9-436E-93F4-FEE6B6A2790A}"/>
          </ac:inkMkLst>
        </pc:inkChg>
        <pc:inkChg chg="add del">
          <ac:chgData name="Ring, Matthew" userId="c847a62a-d42b-477a-82b9-dfab6428f510" providerId="ADAL" clId="{CBDBED86-0624-4F14-A0C8-0F62FDD76AD1}" dt="2019-05-03T01:27:51.838" v="2579"/>
          <ac:inkMkLst>
            <pc:docMk/>
            <pc:sldMk cId="3171821794" sldId="500"/>
            <ac:inkMk id="81" creationId="{91D2B6C2-DE81-4AE0-9644-90523F219754}"/>
          </ac:inkMkLst>
        </pc:inkChg>
        <pc:inkChg chg="add del">
          <ac:chgData name="Ring, Matthew" userId="c847a62a-d42b-477a-82b9-dfab6428f510" providerId="ADAL" clId="{CBDBED86-0624-4F14-A0C8-0F62FDD76AD1}" dt="2019-05-03T01:27:51.838" v="2579"/>
          <ac:inkMkLst>
            <pc:docMk/>
            <pc:sldMk cId="3171821794" sldId="500"/>
            <ac:inkMk id="85" creationId="{95E51FD8-F4AD-4F53-AE34-B7B05B09A9B9}"/>
          </ac:inkMkLst>
        </pc:inkChg>
        <pc:inkChg chg="add del">
          <ac:chgData name="Ring, Matthew" userId="c847a62a-d42b-477a-82b9-dfab6428f510" providerId="ADAL" clId="{CBDBED86-0624-4F14-A0C8-0F62FDD76AD1}" dt="2019-05-03T01:27:51.838" v="2579"/>
          <ac:inkMkLst>
            <pc:docMk/>
            <pc:sldMk cId="3171821794" sldId="500"/>
            <ac:inkMk id="86" creationId="{77B2FC9F-B2BF-4DA6-B010-3158549D6DD6}"/>
          </ac:inkMkLst>
        </pc:inkChg>
        <pc:inkChg chg="add del">
          <ac:chgData name="Ring, Matthew" userId="c847a62a-d42b-477a-82b9-dfab6428f510" providerId="ADAL" clId="{CBDBED86-0624-4F14-A0C8-0F62FDD76AD1}" dt="2019-05-03T01:27:54.281" v="2581"/>
          <ac:inkMkLst>
            <pc:docMk/>
            <pc:sldMk cId="3171821794" sldId="500"/>
            <ac:inkMk id="87" creationId="{7DF2DD95-CD2D-4651-A22F-5224F32CD551}"/>
          </ac:inkMkLst>
        </pc:inkChg>
        <pc:inkChg chg="add del">
          <ac:chgData name="Ring, Matthew" userId="c847a62a-d42b-477a-82b9-dfab6428f510" providerId="ADAL" clId="{CBDBED86-0624-4F14-A0C8-0F62FDD76AD1}" dt="2019-05-03T01:29:27.430" v="2612"/>
          <ac:inkMkLst>
            <pc:docMk/>
            <pc:sldMk cId="3171821794" sldId="500"/>
            <ac:inkMk id="92" creationId="{29B3EEEE-F5C1-46AD-B51F-AA75AC6388A2}"/>
          </ac:inkMkLst>
        </pc:inkChg>
        <pc:inkChg chg="add mod">
          <ac:chgData name="Ring, Matthew" userId="c847a62a-d42b-477a-82b9-dfab6428f510" providerId="ADAL" clId="{CBDBED86-0624-4F14-A0C8-0F62FDD76AD1}" dt="2019-05-03T01:30:32.014" v="2642" actId="164"/>
          <ac:inkMkLst>
            <pc:docMk/>
            <pc:sldMk cId="3171821794" sldId="500"/>
            <ac:inkMk id="93" creationId="{B0FE1779-FA9A-4624-B69D-70434989F1C9}"/>
          </ac:inkMkLst>
        </pc:inkChg>
        <pc:inkChg chg="add del">
          <ac:chgData name="Ring, Matthew" userId="c847a62a-d42b-477a-82b9-dfab6428f510" providerId="ADAL" clId="{CBDBED86-0624-4F14-A0C8-0F62FDD76AD1}" dt="2019-05-03T01:29:31.008" v="2614"/>
          <ac:inkMkLst>
            <pc:docMk/>
            <pc:sldMk cId="3171821794" sldId="500"/>
            <ac:inkMk id="95" creationId="{EE283267-531E-45E7-9E78-D75B1B9685F2}"/>
          </ac:inkMkLst>
        </pc:inkChg>
        <pc:inkChg chg="add">
          <ac:chgData name="Ring, Matthew" userId="c847a62a-d42b-477a-82b9-dfab6428f510" providerId="ADAL" clId="{CBDBED86-0624-4F14-A0C8-0F62FDD76AD1}" dt="2019-05-03T01:16:14.577" v="2295"/>
          <ac:inkMkLst>
            <pc:docMk/>
            <pc:sldMk cId="3171821794" sldId="500"/>
            <ac:inkMk id="96" creationId="{9C623C39-04DE-428B-8F56-DBDAF13CE4C5}"/>
          </ac:inkMkLst>
        </pc:inkChg>
        <pc:inkChg chg="add del">
          <ac:chgData name="Ring, Matthew" userId="c847a62a-d42b-477a-82b9-dfab6428f510" providerId="ADAL" clId="{CBDBED86-0624-4F14-A0C8-0F62FDD76AD1}" dt="2019-05-03T01:16:25.738" v="2299"/>
          <ac:inkMkLst>
            <pc:docMk/>
            <pc:sldMk cId="3171821794" sldId="500"/>
            <ac:inkMk id="97" creationId="{FCCFAFCF-7BF9-4CEF-BF0D-CA514835D4C2}"/>
          </ac:inkMkLst>
        </pc:inkChg>
        <pc:inkChg chg="add del">
          <ac:chgData name="Ring, Matthew" userId="c847a62a-d42b-477a-82b9-dfab6428f510" providerId="ADAL" clId="{CBDBED86-0624-4F14-A0C8-0F62FDD76AD1}" dt="2019-05-03T01:16:25.738" v="2299"/>
          <ac:inkMkLst>
            <pc:docMk/>
            <pc:sldMk cId="3171821794" sldId="500"/>
            <ac:inkMk id="98" creationId="{24822132-85ED-4C98-B700-6A4FA1C54107}"/>
          </ac:inkMkLst>
        </pc:inkChg>
        <pc:inkChg chg="add del">
          <ac:chgData name="Ring, Matthew" userId="c847a62a-d42b-477a-82b9-dfab6428f510" providerId="ADAL" clId="{CBDBED86-0624-4F14-A0C8-0F62FDD76AD1}" dt="2019-05-03T01:16:30.326" v="2302"/>
          <ac:inkMkLst>
            <pc:docMk/>
            <pc:sldMk cId="3171821794" sldId="500"/>
            <ac:inkMk id="99" creationId="{2A34099B-C4E5-431D-A252-09BEDA02BD13}"/>
          </ac:inkMkLst>
        </pc:inkChg>
        <pc:inkChg chg="add del">
          <ac:chgData name="Ring, Matthew" userId="c847a62a-d42b-477a-82b9-dfab6428f510" providerId="ADAL" clId="{CBDBED86-0624-4F14-A0C8-0F62FDD76AD1}" dt="2019-05-03T01:16:30.326" v="2302"/>
          <ac:inkMkLst>
            <pc:docMk/>
            <pc:sldMk cId="3171821794" sldId="500"/>
            <ac:inkMk id="100" creationId="{29564276-E7BD-49D1-8285-AFC5A792BE6F}"/>
          </ac:inkMkLst>
        </pc:inkChg>
        <pc:inkChg chg="add del">
          <ac:chgData name="Ring, Matthew" userId="c847a62a-d42b-477a-82b9-dfab6428f510" providerId="ADAL" clId="{CBDBED86-0624-4F14-A0C8-0F62FDD76AD1}" dt="2019-05-03T01:16:30.326" v="2302"/>
          <ac:inkMkLst>
            <pc:docMk/>
            <pc:sldMk cId="3171821794" sldId="500"/>
            <ac:inkMk id="104" creationId="{DB17135B-3104-4D99-9E64-6E3E2D8270E4}"/>
          </ac:inkMkLst>
        </pc:inkChg>
        <pc:inkChg chg="add del">
          <ac:chgData name="Ring, Matthew" userId="c847a62a-d42b-477a-82b9-dfab6428f510" providerId="ADAL" clId="{CBDBED86-0624-4F14-A0C8-0F62FDD76AD1}" dt="2019-05-03T01:16:31.489" v="2304"/>
          <ac:inkMkLst>
            <pc:docMk/>
            <pc:sldMk cId="3171821794" sldId="500"/>
            <ac:inkMk id="107" creationId="{9E917675-B34C-48E7-9BDF-0306D8A59DFC}"/>
          </ac:inkMkLst>
        </pc:inkChg>
        <pc:inkChg chg="add del">
          <ac:chgData name="Ring, Matthew" userId="c847a62a-d42b-477a-82b9-dfab6428f510" providerId="ADAL" clId="{CBDBED86-0624-4F14-A0C8-0F62FDD76AD1}" dt="2019-05-03T01:16:31.489" v="2304"/>
          <ac:inkMkLst>
            <pc:docMk/>
            <pc:sldMk cId="3171821794" sldId="500"/>
            <ac:inkMk id="109" creationId="{4424AC0A-D5B3-4724-8886-E88EAF56E4D7}"/>
          </ac:inkMkLst>
        </pc:inkChg>
        <pc:inkChg chg="add del">
          <ac:chgData name="Ring, Matthew" userId="c847a62a-d42b-477a-82b9-dfab6428f510" providerId="ADAL" clId="{CBDBED86-0624-4F14-A0C8-0F62FDD76AD1}" dt="2019-05-03T01:16:35.291" v="2305"/>
          <ac:inkMkLst>
            <pc:docMk/>
            <pc:sldMk cId="3171821794" sldId="500"/>
            <ac:inkMk id="111" creationId="{450CEE36-20E6-46DC-A932-450A3A68DBF8}"/>
          </ac:inkMkLst>
        </pc:inkChg>
        <pc:inkChg chg="add del mod">
          <ac:chgData name="Ring, Matthew" userId="c847a62a-d42b-477a-82b9-dfab6428f510" providerId="ADAL" clId="{CBDBED86-0624-4F14-A0C8-0F62FDD76AD1}" dt="2019-05-03T01:31:25.925" v="2649" actId="478"/>
          <ac:inkMkLst>
            <pc:docMk/>
            <pc:sldMk cId="3171821794" sldId="500"/>
            <ac:inkMk id="115" creationId="{60DBE0D1-DE2C-40D6-B491-BD4112EC35BC}"/>
          </ac:inkMkLst>
        </pc:inkChg>
        <pc:inkChg chg="add del">
          <ac:chgData name="Ring, Matthew" userId="c847a62a-d42b-477a-82b9-dfab6428f510" providerId="ADAL" clId="{CBDBED86-0624-4F14-A0C8-0F62FDD76AD1}" dt="2019-05-03T01:26:40.655" v="2522"/>
          <ac:inkMkLst>
            <pc:docMk/>
            <pc:sldMk cId="3171821794" sldId="500"/>
            <ac:inkMk id="116" creationId="{E3A08E31-E238-46C1-B09D-C1C7FC2B1BBC}"/>
          </ac:inkMkLst>
        </pc:inkChg>
        <pc:inkChg chg="add del">
          <ac:chgData name="Ring, Matthew" userId="c847a62a-d42b-477a-82b9-dfab6428f510" providerId="ADAL" clId="{CBDBED86-0624-4F14-A0C8-0F62FDD76AD1}" dt="2019-05-03T01:26:40.655" v="2522"/>
          <ac:inkMkLst>
            <pc:docMk/>
            <pc:sldMk cId="3171821794" sldId="500"/>
            <ac:inkMk id="117" creationId="{1A064699-6F54-43C6-8BF9-1238F5B81BB7}"/>
          </ac:inkMkLst>
        </pc:inkChg>
        <pc:inkChg chg="add del">
          <ac:chgData name="Ring, Matthew" userId="c847a62a-d42b-477a-82b9-dfab6428f510" providerId="ADAL" clId="{CBDBED86-0624-4F14-A0C8-0F62FDD76AD1}" dt="2019-05-03T01:26:40.655" v="2522"/>
          <ac:inkMkLst>
            <pc:docMk/>
            <pc:sldMk cId="3171821794" sldId="500"/>
            <ac:inkMk id="118" creationId="{90F36355-0083-422B-9E38-6CB49E1A3D02}"/>
          </ac:inkMkLst>
        </pc:inkChg>
        <pc:inkChg chg="add del">
          <ac:chgData name="Ring, Matthew" userId="c847a62a-d42b-477a-82b9-dfab6428f510" providerId="ADAL" clId="{CBDBED86-0624-4F14-A0C8-0F62FDD76AD1}" dt="2019-05-03T01:26:40.655" v="2522"/>
          <ac:inkMkLst>
            <pc:docMk/>
            <pc:sldMk cId="3171821794" sldId="500"/>
            <ac:inkMk id="119" creationId="{01C39089-DCD7-4EF4-9622-B3AC05480EC4}"/>
          </ac:inkMkLst>
        </pc:inkChg>
        <pc:inkChg chg="add del">
          <ac:chgData name="Ring, Matthew" userId="c847a62a-d42b-477a-82b9-dfab6428f510" providerId="ADAL" clId="{CBDBED86-0624-4F14-A0C8-0F62FDD76AD1}" dt="2019-05-03T01:26:40.655" v="2522"/>
          <ac:inkMkLst>
            <pc:docMk/>
            <pc:sldMk cId="3171821794" sldId="500"/>
            <ac:inkMk id="120" creationId="{5E0C0BEE-64ED-45DF-9B1B-EE1B9D4983AF}"/>
          </ac:inkMkLst>
        </pc:inkChg>
        <pc:inkChg chg="add del">
          <ac:chgData name="Ring, Matthew" userId="c847a62a-d42b-477a-82b9-dfab6428f510" providerId="ADAL" clId="{CBDBED86-0624-4F14-A0C8-0F62FDD76AD1}" dt="2019-05-03T01:26:40.655" v="2522"/>
          <ac:inkMkLst>
            <pc:docMk/>
            <pc:sldMk cId="3171821794" sldId="500"/>
            <ac:inkMk id="121" creationId="{4FEA4303-A105-4247-83F4-1DB94BA95F2B}"/>
          </ac:inkMkLst>
        </pc:inkChg>
        <pc:inkChg chg="add del">
          <ac:chgData name="Ring, Matthew" userId="c847a62a-d42b-477a-82b9-dfab6428f510" providerId="ADAL" clId="{CBDBED86-0624-4F14-A0C8-0F62FDD76AD1}" dt="2019-05-03T01:26:45.574" v="2524"/>
          <ac:inkMkLst>
            <pc:docMk/>
            <pc:sldMk cId="3171821794" sldId="500"/>
            <ac:inkMk id="122" creationId="{8D17F692-0538-42FE-90B2-A6002BAD9161}"/>
          </ac:inkMkLst>
        </pc:inkChg>
        <pc:inkChg chg="add del">
          <ac:chgData name="Ring, Matthew" userId="c847a62a-d42b-477a-82b9-dfab6428f510" providerId="ADAL" clId="{CBDBED86-0624-4F14-A0C8-0F62FDD76AD1}" dt="2019-05-03T01:26:45.574" v="2524"/>
          <ac:inkMkLst>
            <pc:docMk/>
            <pc:sldMk cId="3171821794" sldId="500"/>
            <ac:inkMk id="123" creationId="{8A5AF9E7-116B-4191-B71D-A649877A10A5}"/>
          </ac:inkMkLst>
        </pc:inkChg>
        <pc:inkChg chg="add del">
          <ac:chgData name="Ring, Matthew" userId="c847a62a-d42b-477a-82b9-dfab6428f510" providerId="ADAL" clId="{CBDBED86-0624-4F14-A0C8-0F62FDD76AD1}" dt="2019-05-03T01:26:51.029" v="2530"/>
          <ac:inkMkLst>
            <pc:docMk/>
            <pc:sldMk cId="3171821794" sldId="500"/>
            <ac:inkMk id="124" creationId="{B8B028A8-2657-4C7F-8769-29564EC09022}"/>
          </ac:inkMkLst>
        </pc:inkChg>
        <pc:inkChg chg="add del">
          <ac:chgData name="Ring, Matthew" userId="c847a62a-d42b-477a-82b9-dfab6428f510" providerId="ADAL" clId="{CBDBED86-0624-4F14-A0C8-0F62FDD76AD1}" dt="2019-05-03T01:26:51.029" v="2530"/>
          <ac:inkMkLst>
            <pc:docMk/>
            <pc:sldMk cId="3171821794" sldId="500"/>
            <ac:inkMk id="125" creationId="{EC8A2F6B-B1C3-4F28-BC4E-ED9ACD048BBB}"/>
          </ac:inkMkLst>
        </pc:inkChg>
        <pc:inkChg chg="add del">
          <ac:chgData name="Ring, Matthew" userId="c847a62a-d42b-477a-82b9-dfab6428f510" providerId="ADAL" clId="{CBDBED86-0624-4F14-A0C8-0F62FDD76AD1}" dt="2019-05-03T01:26:51.029" v="2530"/>
          <ac:inkMkLst>
            <pc:docMk/>
            <pc:sldMk cId="3171821794" sldId="500"/>
            <ac:inkMk id="126" creationId="{F13A787E-6387-4D2C-8595-ADCA65E5FD91}"/>
          </ac:inkMkLst>
        </pc:inkChg>
        <pc:inkChg chg="add del">
          <ac:chgData name="Ring, Matthew" userId="c847a62a-d42b-477a-82b9-dfab6428f510" providerId="ADAL" clId="{CBDBED86-0624-4F14-A0C8-0F62FDD76AD1}" dt="2019-05-03T01:26:51.029" v="2530"/>
          <ac:inkMkLst>
            <pc:docMk/>
            <pc:sldMk cId="3171821794" sldId="500"/>
            <ac:inkMk id="127" creationId="{DAC7F811-EA6F-4C3C-928A-57BDE5BEEFF2}"/>
          </ac:inkMkLst>
        </pc:inkChg>
        <pc:inkChg chg="add del">
          <ac:chgData name="Ring, Matthew" userId="c847a62a-d42b-477a-82b9-dfab6428f510" providerId="ADAL" clId="{CBDBED86-0624-4F14-A0C8-0F62FDD76AD1}" dt="2019-05-03T01:28:03.826" v="2586"/>
          <ac:inkMkLst>
            <pc:docMk/>
            <pc:sldMk cId="3171821794" sldId="500"/>
            <ac:inkMk id="1024" creationId="{7D497137-B7B4-4D8F-8C13-3F208DF3A7B3}"/>
          </ac:inkMkLst>
        </pc:inkChg>
        <pc:inkChg chg="add del">
          <ac:chgData name="Ring, Matthew" userId="c847a62a-d42b-477a-82b9-dfab6428f510" providerId="ADAL" clId="{CBDBED86-0624-4F14-A0C8-0F62FDD76AD1}" dt="2019-05-03T01:28:03.464" v="2585"/>
          <ac:inkMkLst>
            <pc:docMk/>
            <pc:sldMk cId="3171821794" sldId="500"/>
            <ac:inkMk id="1025" creationId="{94A14BCE-6B06-4E32-933A-4AC41DB459F1}"/>
          </ac:inkMkLst>
        </pc:inkChg>
        <pc:inkChg chg="add">
          <ac:chgData name="Ring, Matthew" userId="c847a62a-d42b-477a-82b9-dfab6428f510" providerId="ADAL" clId="{CBDBED86-0624-4F14-A0C8-0F62FDD76AD1}" dt="2019-05-03T01:28:00.778" v="2584"/>
          <ac:inkMkLst>
            <pc:docMk/>
            <pc:sldMk cId="3171821794" sldId="500"/>
            <ac:inkMk id="1027" creationId="{C97BE060-4D18-41BB-81BE-112D888464F2}"/>
          </ac:inkMkLst>
        </pc:inkChg>
        <pc:inkChg chg="add del">
          <ac:chgData name="Ring, Matthew" userId="c847a62a-d42b-477a-82b9-dfab6428f510" providerId="ADAL" clId="{CBDBED86-0624-4F14-A0C8-0F62FDD76AD1}" dt="2019-05-03T01:28:39.220" v="2594"/>
          <ac:inkMkLst>
            <pc:docMk/>
            <pc:sldMk cId="3171821794" sldId="500"/>
            <ac:inkMk id="1028" creationId="{B5793F21-E14A-4402-8809-5018EEDC294D}"/>
          </ac:inkMkLst>
        </pc:inkChg>
        <pc:inkChg chg="add del">
          <ac:chgData name="Ring, Matthew" userId="c847a62a-d42b-477a-82b9-dfab6428f510" providerId="ADAL" clId="{CBDBED86-0624-4F14-A0C8-0F62FDD76AD1}" dt="2019-05-03T01:28:30.806" v="2590"/>
          <ac:inkMkLst>
            <pc:docMk/>
            <pc:sldMk cId="3171821794" sldId="500"/>
            <ac:inkMk id="1029" creationId="{5ECFC3BD-6688-47C2-895B-231012134B69}"/>
          </ac:inkMkLst>
        </pc:inkChg>
        <pc:inkChg chg="add del">
          <ac:chgData name="Ring, Matthew" userId="c847a62a-d42b-477a-82b9-dfab6428f510" providerId="ADAL" clId="{CBDBED86-0624-4F14-A0C8-0F62FDD76AD1}" dt="2019-05-03T01:28:34.808" v="2591"/>
          <ac:inkMkLst>
            <pc:docMk/>
            <pc:sldMk cId="3171821794" sldId="500"/>
            <ac:inkMk id="1030" creationId="{D3296C7C-391D-458D-BC16-2ED683590618}"/>
          </ac:inkMkLst>
        </pc:inkChg>
        <pc:inkChg chg="add">
          <ac:chgData name="Ring, Matthew" userId="c847a62a-d42b-477a-82b9-dfab6428f510" providerId="ADAL" clId="{CBDBED86-0624-4F14-A0C8-0F62FDD76AD1}" dt="2019-05-03T01:28:30.806" v="2590"/>
          <ac:inkMkLst>
            <pc:docMk/>
            <pc:sldMk cId="3171821794" sldId="500"/>
            <ac:inkMk id="1031" creationId="{1C8EA052-11ED-47C6-9196-F4B900B727AF}"/>
          </ac:inkMkLst>
        </pc:inkChg>
        <pc:inkChg chg="add del">
          <ac:chgData name="Ring, Matthew" userId="c847a62a-d42b-477a-82b9-dfab6428f510" providerId="ADAL" clId="{CBDBED86-0624-4F14-A0C8-0F62FDD76AD1}" dt="2019-05-03T01:28:38.626" v="2593"/>
          <ac:inkMkLst>
            <pc:docMk/>
            <pc:sldMk cId="3171821794" sldId="500"/>
            <ac:inkMk id="1032" creationId="{17D76F8A-3C71-4585-A32B-852A4ECEE0C2}"/>
          </ac:inkMkLst>
        </pc:inkChg>
        <pc:inkChg chg="add del">
          <ac:chgData name="Ring, Matthew" userId="c847a62a-d42b-477a-82b9-dfab6428f510" providerId="ADAL" clId="{CBDBED86-0624-4F14-A0C8-0F62FDD76AD1}" dt="2019-05-03T01:28:47.043" v="2600"/>
          <ac:inkMkLst>
            <pc:docMk/>
            <pc:sldMk cId="3171821794" sldId="500"/>
            <ac:inkMk id="1033" creationId="{368ED9F2-70D0-41E0-BEE7-798804F643D2}"/>
          </ac:inkMkLst>
        </pc:inkChg>
        <pc:inkChg chg="add del">
          <ac:chgData name="Ring, Matthew" userId="c847a62a-d42b-477a-82b9-dfab6428f510" providerId="ADAL" clId="{CBDBED86-0624-4F14-A0C8-0F62FDD76AD1}" dt="2019-05-03T01:28:46.265" v="2598"/>
          <ac:inkMkLst>
            <pc:docMk/>
            <pc:sldMk cId="3171821794" sldId="500"/>
            <ac:inkMk id="1034" creationId="{A6152718-0ABE-420D-AB42-24742C428AC3}"/>
          </ac:inkMkLst>
        </pc:inkChg>
        <pc:inkChg chg="add del">
          <ac:chgData name="Ring, Matthew" userId="c847a62a-d42b-477a-82b9-dfab6428f510" providerId="ADAL" clId="{CBDBED86-0624-4F14-A0C8-0F62FDD76AD1}" dt="2019-05-03T01:28:46.328" v="2599"/>
          <ac:inkMkLst>
            <pc:docMk/>
            <pc:sldMk cId="3171821794" sldId="500"/>
            <ac:inkMk id="1035" creationId="{688C0621-8F97-42B4-9E06-6669F70EB1B9}"/>
          </ac:inkMkLst>
        </pc:inkChg>
        <pc:inkChg chg="add">
          <ac:chgData name="Ring, Matthew" userId="c847a62a-d42b-477a-82b9-dfab6428f510" providerId="ADAL" clId="{CBDBED86-0624-4F14-A0C8-0F62FDD76AD1}" dt="2019-05-03T01:28:46.265" v="2598"/>
          <ac:inkMkLst>
            <pc:docMk/>
            <pc:sldMk cId="3171821794" sldId="500"/>
            <ac:inkMk id="1036" creationId="{BB1F83D2-D11E-445A-9362-5F886AA41E48}"/>
          </ac:inkMkLst>
        </pc:inkChg>
        <pc:inkChg chg="add del">
          <ac:chgData name="Ring, Matthew" userId="c847a62a-d42b-477a-82b9-dfab6428f510" providerId="ADAL" clId="{CBDBED86-0624-4F14-A0C8-0F62FDD76AD1}" dt="2019-05-03T01:29:24.605" v="2610"/>
          <ac:inkMkLst>
            <pc:docMk/>
            <pc:sldMk cId="3171821794" sldId="500"/>
            <ac:inkMk id="1037" creationId="{5ACA095D-4F98-411D-A60F-697630683837}"/>
          </ac:inkMkLst>
        </pc:inkChg>
        <pc:inkChg chg="add del">
          <ac:chgData name="Ring, Matthew" userId="c847a62a-d42b-477a-82b9-dfab6428f510" providerId="ADAL" clId="{CBDBED86-0624-4F14-A0C8-0F62FDD76AD1}" dt="2019-05-03T01:28:55.407" v="2606"/>
          <ac:inkMkLst>
            <pc:docMk/>
            <pc:sldMk cId="3171821794" sldId="500"/>
            <ac:inkMk id="1038" creationId="{69455AB5-C8B9-4013-8709-C226CFC872E6}"/>
          </ac:inkMkLst>
        </pc:inkChg>
        <pc:inkChg chg="add del">
          <ac:chgData name="Ring, Matthew" userId="c847a62a-d42b-477a-82b9-dfab6428f510" providerId="ADAL" clId="{CBDBED86-0624-4F14-A0C8-0F62FDD76AD1}" dt="2019-05-03T01:29:24.176" v="2609"/>
          <ac:inkMkLst>
            <pc:docMk/>
            <pc:sldMk cId="3171821794" sldId="500"/>
            <ac:inkMk id="1039" creationId="{C1201CBC-722F-4325-BD80-407851E23C36}"/>
          </ac:inkMkLst>
        </pc:inkChg>
        <pc:inkChg chg="add del">
          <ac:chgData name="Ring, Matthew" userId="c847a62a-d42b-477a-82b9-dfab6428f510" providerId="ADAL" clId="{CBDBED86-0624-4F14-A0C8-0F62FDD76AD1}" dt="2019-05-03T01:29:23.736" v="2608"/>
          <ac:inkMkLst>
            <pc:docMk/>
            <pc:sldMk cId="3171821794" sldId="500"/>
            <ac:inkMk id="1040" creationId="{AF715C9A-632E-4279-A36C-A41A573C3F22}"/>
          </ac:inkMkLst>
        </pc:inkChg>
        <pc:inkChg chg="add del">
          <ac:chgData name="Ring, Matthew" userId="c847a62a-d42b-477a-82b9-dfab6428f510" providerId="ADAL" clId="{CBDBED86-0624-4F14-A0C8-0F62FDD76AD1}" dt="2019-05-03T01:29:23.562" v="2607"/>
          <ac:inkMkLst>
            <pc:docMk/>
            <pc:sldMk cId="3171821794" sldId="500"/>
            <ac:inkMk id="1041" creationId="{D9A68660-AA64-40F7-8D6F-AD5F1C23BC70}"/>
          </ac:inkMkLst>
        </pc:inkChg>
        <pc:inkChg chg="add">
          <ac:chgData name="Ring, Matthew" userId="c847a62a-d42b-477a-82b9-dfab6428f510" providerId="ADAL" clId="{CBDBED86-0624-4F14-A0C8-0F62FDD76AD1}" dt="2019-05-03T01:28:55.407" v="2606"/>
          <ac:inkMkLst>
            <pc:docMk/>
            <pc:sldMk cId="3171821794" sldId="500"/>
            <ac:inkMk id="1042" creationId="{263C52BA-FFA6-40A0-A1E5-BECC9DFA1546}"/>
          </ac:inkMkLst>
        </pc:inkChg>
        <pc:inkChg chg="add del">
          <ac:chgData name="Ring, Matthew" userId="c847a62a-d42b-477a-82b9-dfab6428f510" providerId="ADAL" clId="{CBDBED86-0624-4F14-A0C8-0F62FDD76AD1}" dt="2019-05-03T01:29:31.008" v="2614"/>
          <ac:inkMkLst>
            <pc:docMk/>
            <pc:sldMk cId="3171821794" sldId="500"/>
            <ac:inkMk id="1043" creationId="{5B7BF3BC-4775-4059-A68D-4D8372AADBED}"/>
          </ac:inkMkLst>
        </pc:inkChg>
        <pc:inkChg chg="add del">
          <ac:chgData name="Ring, Matthew" userId="c847a62a-d42b-477a-82b9-dfab6428f510" providerId="ADAL" clId="{CBDBED86-0624-4F14-A0C8-0F62FDD76AD1}" dt="2019-05-03T01:29:33.497" v="2616"/>
          <ac:inkMkLst>
            <pc:docMk/>
            <pc:sldMk cId="3171821794" sldId="500"/>
            <ac:inkMk id="1044" creationId="{F58DE521-B28C-481E-91C8-D9E65A0841A6}"/>
          </ac:inkMkLst>
        </pc:inkChg>
        <pc:inkChg chg="add del">
          <ac:chgData name="Ring, Matthew" userId="c847a62a-d42b-477a-82b9-dfab6428f510" providerId="ADAL" clId="{CBDBED86-0624-4F14-A0C8-0F62FDD76AD1}" dt="2019-05-03T01:29:33.497" v="2616"/>
          <ac:inkMkLst>
            <pc:docMk/>
            <pc:sldMk cId="3171821794" sldId="500"/>
            <ac:inkMk id="1045" creationId="{323B9BCB-F7E5-402E-82C4-85E0F65EF281}"/>
          </ac:inkMkLst>
        </pc:inkChg>
        <pc:inkChg chg="add del">
          <ac:chgData name="Ring, Matthew" userId="c847a62a-d42b-477a-82b9-dfab6428f510" providerId="ADAL" clId="{CBDBED86-0624-4F14-A0C8-0F62FDD76AD1}" dt="2019-05-03T01:29:48.043" v="2626"/>
          <ac:inkMkLst>
            <pc:docMk/>
            <pc:sldMk cId="3171821794" sldId="500"/>
            <ac:inkMk id="1046" creationId="{CFBC9671-2927-4BC0-A160-3844A4245865}"/>
          </ac:inkMkLst>
        </pc:inkChg>
        <pc:inkChg chg="add del">
          <ac:chgData name="Ring, Matthew" userId="c847a62a-d42b-477a-82b9-dfab6428f510" providerId="ADAL" clId="{CBDBED86-0624-4F14-A0C8-0F62FDD76AD1}" dt="2019-05-03T01:29:42.303" v="2624"/>
          <ac:inkMkLst>
            <pc:docMk/>
            <pc:sldMk cId="3171821794" sldId="500"/>
            <ac:inkMk id="1047" creationId="{20BDB4C1-68A4-4965-BA7D-C70F343766C3}"/>
          </ac:inkMkLst>
        </pc:inkChg>
        <pc:inkChg chg="add del">
          <ac:chgData name="Ring, Matthew" userId="c847a62a-d42b-477a-82b9-dfab6428f510" providerId="ADAL" clId="{CBDBED86-0624-4F14-A0C8-0F62FDD76AD1}" dt="2019-05-03T01:29:38.703" v="2621"/>
          <ac:inkMkLst>
            <pc:docMk/>
            <pc:sldMk cId="3171821794" sldId="500"/>
            <ac:inkMk id="1048" creationId="{B5C5A6CB-7067-4BDF-A723-E347CAC38105}"/>
          </ac:inkMkLst>
        </pc:inkChg>
        <pc:inkChg chg="add del">
          <ac:chgData name="Ring, Matthew" userId="c847a62a-d42b-477a-82b9-dfab6428f510" providerId="ADAL" clId="{CBDBED86-0624-4F14-A0C8-0F62FDD76AD1}" dt="2019-05-03T01:29:41.761" v="2623"/>
          <ac:inkMkLst>
            <pc:docMk/>
            <pc:sldMk cId="3171821794" sldId="500"/>
            <ac:inkMk id="1049" creationId="{55ACE6CF-7B50-4008-AEEF-ABFDBCA6561B}"/>
          </ac:inkMkLst>
        </pc:inkChg>
        <pc:inkChg chg="add del">
          <ac:chgData name="Ring, Matthew" userId="c847a62a-d42b-477a-82b9-dfab6428f510" providerId="ADAL" clId="{CBDBED86-0624-4F14-A0C8-0F62FDD76AD1}" dt="2019-05-03T01:29:41.576" v="2622"/>
          <ac:inkMkLst>
            <pc:docMk/>
            <pc:sldMk cId="3171821794" sldId="500"/>
            <ac:inkMk id="1050" creationId="{4EEF8100-515F-4BC4-BB58-3BD2C9308B69}"/>
          </ac:inkMkLst>
        </pc:inkChg>
        <pc:inkChg chg="add">
          <ac:chgData name="Ring, Matthew" userId="c847a62a-d42b-477a-82b9-dfab6428f510" providerId="ADAL" clId="{CBDBED86-0624-4F14-A0C8-0F62FDD76AD1}" dt="2019-05-03T01:29:38.703" v="2621"/>
          <ac:inkMkLst>
            <pc:docMk/>
            <pc:sldMk cId="3171821794" sldId="500"/>
            <ac:inkMk id="1051" creationId="{B27F279B-F12A-4BC8-A619-69B2C8D30FD1}"/>
          </ac:inkMkLst>
        </pc:inkChg>
        <pc:inkChg chg="add del">
          <ac:chgData name="Ring, Matthew" userId="c847a62a-d42b-477a-82b9-dfab6428f510" providerId="ADAL" clId="{CBDBED86-0624-4F14-A0C8-0F62FDD76AD1}" dt="2019-05-03T01:29:48.043" v="2626"/>
          <ac:inkMkLst>
            <pc:docMk/>
            <pc:sldMk cId="3171821794" sldId="500"/>
            <ac:inkMk id="1052" creationId="{4DFF09AE-8C77-4104-A1CC-72CBC71434A8}"/>
          </ac:inkMkLst>
        </pc:inkChg>
        <pc:inkChg chg="add del">
          <ac:chgData name="Ring, Matthew" userId="c847a62a-d42b-477a-82b9-dfab6428f510" providerId="ADAL" clId="{CBDBED86-0624-4F14-A0C8-0F62FDD76AD1}" dt="2019-05-03T01:30:18.186" v="2641"/>
          <ac:inkMkLst>
            <pc:docMk/>
            <pc:sldMk cId="3171821794" sldId="500"/>
            <ac:inkMk id="1053" creationId="{6601AABE-6C22-4913-B137-28A25BDF9D7A}"/>
          </ac:inkMkLst>
        </pc:inkChg>
        <pc:inkChg chg="add del">
          <ac:chgData name="Ring, Matthew" userId="c847a62a-d42b-477a-82b9-dfab6428f510" providerId="ADAL" clId="{CBDBED86-0624-4F14-A0C8-0F62FDD76AD1}" dt="2019-05-03T01:30:09.690" v="2638"/>
          <ac:inkMkLst>
            <pc:docMk/>
            <pc:sldMk cId="3171821794" sldId="500"/>
            <ac:inkMk id="1054" creationId="{212A6C90-4400-4DBD-B532-6E563D36AAFA}"/>
          </ac:inkMkLst>
        </pc:inkChg>
        <pc:inkChg chg="add del">
          <ac:chgData name="Ring, Matthew" userId="c847a62a-d42b-477a-82b9-dfab6428f510" providerId="ADAL" clId="{CBDBED86-0624-4F14-A0C8-0F62FDD76AD1}" dt="2019-05-03T01:30:09.260" v="2637"/>
          <ac:inkMkLst>
            <pc:docMk/>
            <pc:sldMk cId="3171821794" sldId="500"/>
            <ac:inkMk id="1055" creationId="{592D062E-B025-4FAF-9485-FAA4D5227284}"/>
          </ac:inkMkLst>
        </pc:inkChg>
        <pc:inkChg chg="add del">
          <ac:chgData name="Ring, Matthew" userId="c847a62a-d42b-477a-82b9-dfab6428f510" providerId="ADAL" clId="{CBDBED86-0624-4F14-A0C8-0F62FDD76AD1}" dt="2019-05-03T01:26:51.029" v="2530"/>
          <ac:inkMkLst>
            <pc:docMk/>
            <pc:sldMk cId="3171821794" sldId="500"/>
            <ac:inkMk id="2048" creationId="{36EB8852-01BE-48FE-A1C6-BED94D415D60}"/>
          </ac:inkMkLst>
        </pc:inkChg>
        <pc:inkChg chg="add del">
          <ac:chgData name="Ring, Matthew" userId="c847a62a-d42b-477a-82b9-dfab6428f510" providerId="ADAL" clId="{CBDBED86-0624-4F14-A0C8-0F62FDD76AD1}" dt="2019-05-03T01:26:51.029" v="2530"/>
          <ac:inkMkLst>
            <pc:docMk/>
            <pc:sldMk cId="3171821794" sldId="500"/>
            <ac:inkMk id="2049" creationId="{D402A0DF-6B1D-46AE-AC08-AD937A4423BB}"/>
          </ac:inkMkLst>
        </pc:inkChg>
        <pc:inkChg chg="add del">
          <ac:chgData name="Ring, Matthew" userId="c847a62a-d42b-477a-82b9-dfab6428f510" providerId="ADAL" clId="{CBDBED86-0624-4F14-A0C8-0F62FDD76AD1}" dt="2019-05-03T01:27:05.892" v="2540"/>
          <ac:inkMkLst>
            <pc:docMk/>
            <pc:sldMk cId="3171821794" sldId="500"/>
            <ac:inkMk id="2051" creationId="{CB9CDB59-3258-4403-903C-A22646D7FBCE}"/>
          </ac:inkMkLst>
        </pc:inkChg>
        <pc:inkChg chg="add del">
          <ac:chgData name="Ring, Matthew" userId="c847a62a-d42b-477a-82b9-dfab6428f510" providerId="ADAL" clId="{CBDBED86-0624-4F14-A0C8-0F62FDD76AD1}" dt="2019-05-03T01:27:05.892" v="2540"/>
          <ac:inkMkLst>
            <pc:docMk/>
            <pc:sldMk cId="3171821794" sldId="500"/>
            <ac:inkMk id="2052" creationId="{0E69451C-E142-4019-B502-DB87C5284D8D}"/>
          </ac:inkMkLst>
        </pc:inkChg>
        <pc:inkChg chg="add del">
          <ac:chgData name="Ring, Matthew" userId="c847a62a-d42b-477a-82b9-dfab6428f510" providerId="ADAL" clId="{CBDBED86-0624-4F14-A0C8-0F62FDD76AD1}" dt="2019-05-03T01:27:05.892" v="2540"/>
          <ac:inkMkLst>
            <pc:docMk/>
            <pc:sldMk cId="3171821794" sldId="500"/>
            <ac:inkMk id="2053" creationId="{B9D7424A-47C2-40F1-AE60-AE539809E93F}"/>
          </ac:inkMkLst>
        </pc:inkChg>
        <pc:inkChg chg="add del">
          <ac:chgData name="Ring, Matthew" userId="c847a62a-d42b-477a-82b9-dfab6428f510" providerId="ADAL" clId="{CBDBED86-0624-4F14-A0C8-0F62FDD76AD1}" dt="2019-05-03T01:27:05.892" v="2540"/>
          <ac:inkMkLst>
            <pc:docMk/>
            <pc:sldMk cId="3171821794" sldId="500"/>
            <ac:inkMk id="2054" creationId="{0F378540-AC1A-45CA-B760-7B90D5C52677}"/>
          </ac:inkMkLst>
        </pc:inkChg>
        <pc:inkChg chg="add del">
          <ac:chgData name="Ring, Matthew" userId="c847a62a-d42b-477a-82b9-dfab6428f510" providerId="ADAL" clId="{CBDBED86-0624-4F14-A0C8-0F62FDD76AD1}" dt="2019-05-03T01:27:05.892" v="2540"/>
          <ac:inkMkLst>
            <pc:docMk/>
            <pc:sldMk cId="3171821794" sldId="500"/>
            <ac:inkMk id="2055" creationId="{00FE54D2-78BB-40CF-8EB3-0095183E9AE0}"/>
          </ac:inkMkLst>
        </pc:inkChg>
        <pc:inkChg chg="add del">
          <ac:chgData name="Ring, Matthew" userId="c847a62a-d42b-477a-82b9-dfab6428f510" providerId="ADAL" clId="{CBDBED86-0624-4F14-A0C8-0F62FDD76AD1}" dt="2019-05-03T01:27:05.892" v="2540"/>
          <ac:inkMkLst>
            <pc:docMk/>
            <pc:sldMk cId="3171821794" sldId="500"/>
            <ac:inkMk id="2056" creationId="{70861832-DCC2-40A9-8600-E8E53FE3B9FF}"/>
          </ac:inkMkLst>
        </pc:inkChg>
        <pc:inkChg chg="add del">
          <ac:chgData name="Ring, Matthew" userId="c847a62a-d42b-477a-82b9-dfab6428f510" providerId="ADAL" clId="{CBDBED86-0624-4F14-A0C8-0F62FDD76AD1}" dt="2019-05-03T01:27:05.892" v="2540"/>
          <ac:inkMkLst>
            <pc:docMk/>
            <pc:sldMk cId="3171821794" sldId="500"/>
            <ac:inkMk id="2057" creationId="{98DFD2A4-A71E-4B39-B13E-102004D77470}"/>
          </ac:inkMkLst>
        </pc:inkChg>
        <pc:inkChg chg="add del">
          <ac:chgData name="Ring, Matthew" userId="c847a62a-d42b-477a-82b9-dfab6428f510" providerId="ADAL" clId="{CBDBED86-0624-4F14-A0C8-0F62FDD76AD1}" dt="2019-05-03T01:27:05.892" v="2540"/>
          <ac:inkMkLst>
            <pc:docMk/>
            <pc:sldMk cId="3171821794" sldId="500"/>
            <ac:inkMk id="2058" creationId="{3C8B08D3-1789-4A53-91C5-96F263D0FB6F}"/>
          </ac:inkMkLst>
        </pc:inkChg>
        <pc:inkChg chg="add del">
          <ac:chgData name="Ring, Matthew" userId="c847a62a-d42b-477a-82b9-dfab6428f510" providerId="ADAL" clId="{CBDBED86-0624-4F14-A0C8-0F62FDD76AD1}" dt="2019-05-03T01:27:05.892" v="2540"/>
          <ac:inkMkLst>
            <pc:docMk/>
            <pc:sldMk cId="3171821794" sldId="500"/>
            <ac:inkMk id="2059" creationId="{AB420EED-B12F-4F48-A390-FBA12CDBF8FA}"/>
          </ac:inkMkLst>
        </pc:inkChg>
        <pc:inkChg chg="add del">
          <ac:chgData name="Ring, Matthew" userId="c847a62a-d42b-477a-82b9-dfab6428f510" providerId="ADAL" clId="{CBDBED86-0624-4F14-A0C8-0F62FDD76AD1}" dt="2019-05-03T01:27:05.892" v="2540"/>
          <ac:inkMkLst>
            <pc:docMk/>
            <pc:sldMk cId="3171821794" sldId="500"/>
            <ac:inkMk id="2060" creationId="{36421F40-F3BB-4EA2-8469-81D15D269961}"/>
          </ac:inkMkLst>
        </pc:inkChg>
        <pc:inkChg chg="add del">
          <ac:chgData name="Ring, Matthew" userId="c847a62a-d42b-477a-82b9-dfab6428f510" providerId="ADAL" clId="{CBDBED86-0624-4F14-A0C8-0F62FDD76AD1}" dt="2019-05-03T01:27:17.456" v="2565"/>
          <ac:inkMkLst>
            <pc:docMk/>
            <pc:sldMk cId="3171821794" sldId="500"/>
            <ac:inkMk id="2061" creationId="{4C51B216-AA57-4588-90D9-3A35372314B1}"/>
          </ac:inkMkLst>
        </pc:inkChg>
        <pc:inkChg chg="add del">
          <ac:chgData name="Ring, Matthew" userId="c847a62a-d42b-477a-82b9-dfab6428f510" providerId="ADAL" clId="{CBDBED86-0624-4F14-A0C8-0F62FDD76AD1}" dt="2019-05-03T01:27:17.456" v="2565"/>
          <ac:inkMkLst>
            <pc:docMk/>
            <pc:sldMk cId="3171821794" sldId="500"/>
            <ac:inkMk id="2062" creationId="{F1EB4329-C630-425A-9238-71A9871A3EB1}"/>
          </ac:inkMkLst>
        </pc:inkChg>
        <pc:inkChg chg="add del">
          <ac:chgData name="Ring, Matthew" userId="c847a62a-d42b-477a-82b9-dfab6428f510" providerId="ADAL" clId="{CBDBED86-0624-4F14-A0C8-0F62FDD76AD1}" dt="2019-05-03T01:27:17.456" v="2565"/>
          <ac:inkMkLst>
            <pc:docMk/>
            <pc:sldMk cId="3171821794" sldId="500"/>
            <ac:inkMk id="2063" creationId="{31F6580C-2987-4830-85F9-9E5D186117E2}"/>
          </ac:inkMkLst>
        </pc:inkChg>
        <pc:inkChg chg="add del">
          <ac:chgData name="Ring, Matthew" userId="c847a62a-d42b-477a-82b9-dfab6428f510" providerId="ADAL" clId="{CBDBED86-0624-4F14-A0C8-0F62FDD76AD1}" dt="2019-05-03T01:27:17.456" v="2565"/>
          <ac:inkMkLst>
            <pc:docMk/>
            <pc:sldMk cId="3171821794" sldId="500"/>
            <ac:inkMk id="2064" creationId="{A54494C9-E762-4D03-85F9-2180BFB1B8B9}"/>
          </ac:inkMkLst>
        </pc:inkChg>
        <pc:inkChg chg="add del">
          <ac:chgData name="Ring, Matthew" userId="c847a62a-d42b-477a-82b9-dfab6428f510" providerId="ADAL" clId="{CBDBED86-0624-4F14-A0C8-0F62FDD76AD1}" dt="2019-05-03T01:27:17.456" v="2565"/>
          <ac:inkMkLst>
            <pc:docMk/>
            <pc:sldMk cId="3171821794" sldId="500"/>
            <ac:inkMk id="2065" creationId="{EA1A7A4E-CB84-404F-9E58-E7FE5AD47527}"/>
          </ac:inkMkLst>
        </pc:inkChg>
        <pc:inkChg chg="add del">
          <ac:chgData name="Ring, Matthew" userId="c847a62a-d42b-477a-82b9-dfab6428f510" providerId="ADAL" clId="{CBDBED86-0624-4F14-A0C8-0F62FDD76AD1}" dt="2019-05-03T01:27:17.456" v="2565"/>
          <ac:inkMkLst>
            <pc:docMk/>
            <pc:sldMk cId="3171821794" sldId="500"/>
            <ac:inkMk id="2066" creationId="{363DB707-A65A-4525-8F04-45F65F920206}"/>
          </ac:inkMkLst>
        </pc:inkChg>
        <pc:inkChg chg="add del">
          <ac:chgData name="Ring, Matthew" userId="c847a62a-d42b-477a-82b9-dfab6428f510" providerId="ADAL" clId="{CBDBED86-0624-4F14-A0C8-0F62FDD76AD1}" dt="2019-05-03T01:27:17.456" v="2565"/>
          <ac:inkMkLst>
            <pc:docMk/>
            <pc:sldMk cId="3171821794" sldId="500"/>
            <ac:inkMk id="2067" creationId="{F6CF36BA-2485-4D02-81F3-BC1F695235A1}"/>
          </ac:inkMkLst>
        </pc:inkChg>
        <pc:inkChg chg="add del">
          <ac:chgData name="Ring, Matthew" userId="c847a62a-d42b-477a-82b9-dfab6428f510" providerId="ADAL" clId="{CBDBED86-0624-4F14-A0C8-0F62FDD76AD1}" dt="2019-05-03T01:27:17.456" v="2565"/>
          <ac:inkMkLst>
            <pc:docMk/>
            <pc:sldMk cId="3171821794" sldId="500"/>
            <ac:inkMk id="2068" creationId="{57D114D0-CB00-4780-BAC8-3A417B39679A}"/>
          </ac:inkMkLst>
        </pc:inkChg>
        <pc:inkChg chg="add del">
          <ac:chgData name="Ring, Matthew" userId="c847a62a-d42b-477a-82b9-dfab6428f510" providerId="ADAL" clId="{CBDBED86-0624-4F14-A0C8-0F62FDD76AD1}" dt="2019-05-03T01:27:17.456" v="2565"/>
          <ac:inkMkLst>
            <pc:docMk/>
            <pc:sldMk cId="3171821794" sldId="500"/>
            <ac:inkMk id="2069" creationId="{27CEC74A-2295-4069-A899-72EE0CB27264}"/>
          </ac:inkMkLst>
        </pc:inkChg>
        <pc:inkChg chg="add del">
          <ac:chgData name="Ring, Matthew" userId="c847a62a-d42b-477a-82b9-dfab6428f510" providerId="ADAL" clId="{CBDBED86-0624-4F14-A0C8-0F62FDD76AD1}" dt="2019-05-03T01:27:17.456" v="2565"/>
          <ac:inkMkLst>
            <pc:docMk/>
            <pc:sldMk cId="3171821794" sldId="500"/>
            <ac:inkMk id="2070" creationId="{C6F3EA50-A290-47DD-BA20-44B8B6DA8931}"/>
          </ac:inkMkLst>
        </pc:inkChg>
        <pc:inkChg chg="add del">
          <ac:chgData name="Ring, Matthew" userId="c847a62a-d42b-477a-82b9-dfab6428f510" providerId="ADAL" clId="{CBDBED86-0624-4F14-A0C8-0F62FDD76AD1}" dt="2019-05-03T01:27:17.456" v="2565"/>
          <ac:inkMkLst>
            <pc:docMk/>
            <pc:sldMk cId="3171821794" sldId="500"/>
            <ac:inkMk id="2071" creationId="{BB4E1467-A3B0-4D0E-A5AB-DD05C614ECC9}"/>
          </ac:inkMkLst>
        </pc:inkChg>
        <pc:inkChg chg="add del">
          <ac:chgData name="Ring, Matthew" userId="c847a62a-d42b-477a-82b9-dfab6428f510" providerId="ADAL" clId="{CBDBED86-0624-4F14-A0C8-0F62FDD76AD1}" dt="2019-05-03T01:27:17.456" v="2565"/>
          <ac:inkMkLst>
            <pc:docMk/>
            <pc:sldMk cId="3171821794" sldId="500"/>
            <ac:inkMk id="2072" creationId="{EEDB3F63-CB85-4CAC-BC2D-EC167C1A228F}"/>
          </ac:inkMkLst>
        </pc:inkChg>
        <pc:inkChg chg="add del">
          <ac:chgData name="Ring, Matthew" userId="c847a62a-d42b-477a-82b9-dfab6428f510" providerId="ADAL" clId="{CBDBED86-0624-4F14-A0C8-0F62FDD76AD1}" dt="2019-05-03T01:27:17.456" v="2565"/>
          <ac:inkMkLst>
            <pc:docMk/>
            <pc:sldMk cId="3171821794" sldId="500"/>
            <ac:inkMk id="2073" creationId="{672B358C-D920-4D08-94BF-F79D4C4D8B11}"/>
          </ac:inkMkLst>
        </pc:inkChg>
        <pc:inkChg chg="add del">
          <ac:chgData name="Ring, Matthew" userId="c847a62a-d42b-477a-82b9-dfab6428f510" providerId="ADAL" clId="{CBDBED86-0624-4F14-A0C8-0F62FDD76AD1}" dt="2019-05-03T01:27:17.456" v="2565"/>
          <ac:inkMkLst>
            <pc:docMk/>
            <pc:sldMk cId="3171821794" sldId="500"/>
            <ac:inkMk id="2074" creationId="{4597183E-D16D-409A-9F96-34BCD62F6EC6}"/>
          </ac:inkMkLst>
        </pc:inkChg>
        <pc:inkChg chg="add del">
          <ac:chgData name="Ring, Matthew" userId="c847a62a-d42b-477a-82b9-dfab6428f510" providerId="ADAL" clId="{CBDBED86-0624-4F14-A0C8-0F62FDD76AD1}" dt="2019-05-03T01:27:17.456" v="2565"/>
          <ac:inkMkLst>
            <pc:docMk/>
            <pc:sldMk cId="3171821794" sldId="500"/>
            <ac:inkMk id="2075" creationId="{88A364E9-A6D9-428A-9DAD-41590DC8716E}"/>
          </ac:inkMkLst>
        </pc:inkChg>
        <pc:inkChg chg="add del">
          <ac:chgData name="Ring, Matthew" userId="c847a62a-d42b-477a-82b9-dfab6428f510" providerId="ADAL" clId="{CBDBED86-0624-4F14-A0C8-0F62FDD76AD1}" dt="2019-05-03T01:27:17.456" v="2565"/>
          <ac:inkMkLst>
            <pc:docMk/>
            <pc:sldMk cId="3171821794" sldId="500"/>
            <ac:inkMk id="2076" creationId="{5ACF59BA-5ECA-43F7-B2B7-1FC065157B91}"/>
          </ac:inkMkLst>
        </pc:inkChg>
        <pc:inkChg chg="add del">
          <ac:chgData name="Ring, Matthew" userId="c847a62a-d42b-477a-82b9-dfab6428f510" providerId="ADAL" clId="{CBDBED86-0624-4F14-A0C8-0F62FDD76AD1}" dt="2019-05-03T01:27:17.456" v="2565"/>
          <ac:inkMkLst>
            <pc:docMk/>
            <pc:sldMk cId="3171821794" sldId="500"/>
            <ac:inkMk id="2077" creationId="{DA19DA49-9CBE-4875-9D18-EE9EE3F3DDAA}"/>
          </ac:inkMkLst>
        </pc:inkChg>
        <pc:inkChg chg="add del">
          <ac:chgData name="Ring, Matthew" userId="c847a62a-d42b-477a-82b9-dfab6428f510" providerId="ADAL" clId="{CBDBED86-0624-4F14-A0C8-0F62FDD76AD1}" dt="2019-05-03T01:27:17.456" v="2565"/>
          <ac:inkMkLst>
            <pc:docMk/>
            <pc:sldMk cId="3171821794" sldId="500"/>
            <ac:inkMk id="2078" creationId="{B4E2D363-2D3B-4D8F-A058-77921E5D5AE8}"/>
          </ac:inkMkLst>
        </pc:inkChg>
        <pc:inkChg chg="add del">
          <ac:chgData name="Ring, Matthew" userId="c847a62a-d42b-477a-82b9-dfab6428f510" providerId="ADAL" clId="{CBDBED86-0624-4F14-A0C8-0F62FDD76AD1}" dt="2019-05-03T01:27:17.456" v="2565"/>
          <ac:inkMkLst>
            <pc:docMk/>
            <pc:sldMk cId="3171821794" sldId="500"/>
            <ac:inkMk id="2079" creationId="{268C25D8-6F9E-4B46-A1B3-3E9081513AD2}"/>
          </ac:inkMkLst>
        </pc:inkChg>
        <pc:inkChg chg="add del">
          <ac:chgData name="Ring, Matthew" userId="c847a62a-d42b-477a-82b9-dfab6428f510" providerId="ADAL" clId="{CBDBED86-0624-4F14-A0C8-0F62FDD76AD1}" dt="2019-05-03T01:30:09.049" v="2636"/>
          <ac:inkMkLst>
            <pc:docMk/>
            <pc:sldMk cId="3171821794" sldId="500"/>
            <ac:inkMk id="2080" creationId="{B37B43FA-5696-47F6-B849-3426C4819818}"/>
          </ac:inkMkLst>
        </pc:inkChg>
        <pc:inkChg chg="add del">
          <ac:chgData name="Ring, Matthew" userId="c847a62a-d42b-477a-82b9-dfab6428f510" providerId="ADAL" clId="{CBDBED86-0624-4F14-A0C8-0F62FDD76AD1}" dt="2019-05-03T01:30:04.800" v="2633"/>
          <ac:inkMkLst>
            <pc:docMk/>
            <pc:sldMk cId="3171821794" sldId="500"/>
            <ac:inkMk id="2081" creationId="{0DD4B9D9-3730-4AA9-A1F9-F6809F6EDFC4}"/>
          </ac:inkMkLst>
        </pc:inkChg>
        <pc:inkChg chg="add del">
          <ac:chgData name="Ring, Matthew" userId="c847a62a-d42b-477a-82b9-dfab6428f510" providerId="ADAL" clId="{CBDBED86-0624-4F14-A0C8-0F62FDD76AD1}" dt="2019-05-03T01:30:08.088" v="2635"/>
          <ac:inkMkLst>
            <pc:docMk/>
            <pc:sldMk cId="3171821794" sldId="500"/>
            <ac:inkMk id="2082" creationId="{0A468FD9-8B2F-4BAB-B00D-62B96715BC6E}"/>
          </ac:inkMkLst>
        </pc:inkChg>
        <pc:inkChg chg="add del">
          <ac:chgData name="Ring, Matthew" userId="c847a62a-d42b-477a-82b9-dfab6428f510" providerId="ADAL" clId="{CBDBED86-0624-4F14-A0C8-0F62FDD76AD1}" dt="2019-05-03T01:30:07.692" v="2634"/>
          <ac:inkMkLst>
            <pc:docMk/>
            <pc:sldMk cId="3171821794" sldId="500"/>
            <ac:inkMk id="2083" creationId="{8F10AB79-EB54-4DE6-B767-1CF67F03A65D}"/>
          </ac:inkMkLst>
        </pc:inkChg>
        <pc:inkChg chg="add">
          <ac:chgData name="Ring, Matthew" userId="c847a62a-d42b-477a-82b9-dfab6428f510" providerId="ADAL" clId="{CBDBED86-0624-4F14-A0C8-0F62FDD76AD1}" dt="2019-05-03T01:30:04.800" v="2633"/>
          <ac:inkMkLst>
            <pc:docMk/>
            <pc:sldMk cId="3171821794" sldId="500"/>
            <ac:inkMk id="2084" creationId="{E05FDB28-0292-43CD-9616-A36CF8B78E51}"/>
          </ac:inkMkLst>
        </pc:inkChg>
        <pc:inkChg chg="add del">
          <ac:chgData name="Ring, Matthew" userId="c847a62a-d42b-477a-82b9-dfab6428f510" providerId="ADAL" clId="{CBDBED86-0624-4F14-A0C8-0F62FDD76AD1}" dt="2019-05-03T01:30:18.186" v="2641"/>
          <ac:inkMkLst>
            <pc:docMk/>
            <pc:sldMk cId="3171821794" sldId="500"/>
            <ac:inkMk id="2085" creationId="{A73E3A6F-6C90-4CD4-8215-A3CD9494C1DA}"/>
          </ac:inkMkLst>
        </pc:inkChg>
        <pc:inkChg chg="add del">
          <ac:chgData name="Ring, Matthew" userId="c847a62a-d42b-477a-82b9-dfab6428f510" providerId="ADAL" clId="{CBDBED86-0624-4F14-A0C8-0F62FDD76AD1}" dt="2019-05-03T01:30:18.186" v="2641"/>
          <ac:inkMkLst>
            <pc:docMk/>
            <pc:sldMk cId="3171821794" sldId="500"/>
            <ac:inkMk id="2086" creationId="{BFA049B5-2CA1-412E-B204-52DCC1EADFD9}"/>
          </ac:inkMkLst>
        </pc:inkChg>
        <pc:inkChg chg="add mod">
          <ac:chgData name="Ring, Matthew" userId="c847a62a-d42b-477a-82b9-dfab6428f510" providerId="ADAL" clId="{CBDBED86-0624-4F14-A0C8-0F62FDD76AD1}" dt="2019-05-03T01:30:32.014" v="2642" actId="164"/>
          <ac:inkMkLst>
            <pc:docMk/>
            <pc:sldMk cId="3171821794" sldId="500"/>
            <ac:inkMk id="2087" creationId="{2B202602-8C1C-4948-9D1D-6A4A5DE1D0F5}"/>
          </ac:inkMkLst>
        </pc:inkChg>
      </pc:sldChg>
      <pc:sldChg chg="addSp delSp modSp add delAnim modAnim">
        <pc:chgData name="Ring, Matthew" userId="c847a62a-d42b-477a-82b9-dfab6428f510" providerId="ADAL" clId="{CBDBED86-0624-4F14-A0C8-0F62FDD76AD1}" dt="2019-05-03T04:07:50.347" v="6234"/>
        <pc:sldMkLst>
          <pc:docMk/>
          <pc:sldMk cId="4186881693" sldId="501"/>
        </pc:sldMkLst>
        <pc:spChg chg="add mod">
          <ac:chgData name="Ring, Matthew" userId="c847a62a-d42b-477a-82b9-dfab6428f510" providerId="ADAL" clId="{CBDBED86-0624-4F14-A0C8-0F62FDD76AD1}" dt="2019-05-03T01:46:25.940" v="2827" actId="164"/>
          <ac:spMkLst>
            <pc:docMk/>
            <pc:sldMk cId="4186881693" sldId="501"/>
            <ac:spMk id="9" creationId="{F89D9335-B581-4CDB-9367-72241AAB5481}"/>
          </ac:spMkLst>
        </pc:spChg>
        <pc:spChg chg="add mod">
          <ac:chgData name="Ring, Matthew" userId="c847a62a-d42b-477a-82b9-dfab6428f510" providerId="ADAL" clId="{CBDBED86-0624-4F14-A0C8-0F62FDD76AD1}" dt="2019-05-03T01:52:01.304" v="2880" actId="164"/>
          <ac:spMkLst>
            <pc:docMk/>
            <pc:sldMk cId="4186881693" sldId="501"/>
            <ac:spMk id="12" creationId="{2A75B365-F5CD-42C3-AE18-38D9C3C3ECB2}"/>
          </ac:spMkLst>
        </pc:spChg>
        <pc:spChg chg="mod">
          <ac:chgData name="Ring, Matthew" userId="c847a62a-d42b-477a-82b9-dfab6428f510" providerId="ADAL" clId="{CBDBED86-0624-4F14-A0C8-0F62FDD76AD1}" dt="2019-05-03T01:36:50.176" v="2794" actId="14100"/>
          <ac:spMkLst>
            <pc:docMk/>
            <pc:sldMk cId="4186881693" sldId="501"/>
            <ac:spMk id="17" creationId="{79E2127A-4274-4147-B677-E7981549D110}"/>
          </ac:spMkLst>
        </pc:spChg>
        <pc:spChg chg="mod">
          <ac:chgData name="Ring, Matthew" userId="c847a62a-d42b-477a-82b9-dfab6428f510" providerId="ADAL" clId="{CBDBED86-0624-4F14-A0C8-0F62FDD76AD1}" dt="2019-05-03T01:38:23.086" v="2798" actId="164"/>
          <ac:spMkLst>
            <pc:docMk/>
            <pc:sldMk cId="4186881693" sldId="501"/>
            <ac:spMk id="20" creationId="{102DA2E8-8EF5-4193-B47E-F85AE628F36F}"/>
          </ac:spMkLst>
        </pc:spChg>
        <pc:spChg chg="mod">
          <ac:chgData name="Ring, Matthew" userId="c847a62a-d42b-477a-82b9-dfab6428f510" providerId="ADAL" clId="{CBDBED86-0624-4F14-A0C8-0F62FDD76AD1}" dt="2019-05-03T01:36:18.324" v="2717" actId="20577"/>
          <ac:spMkLst>
            <pc:docMk/>
            <pc:sldMk cId="4186881693" sldId="501"/>
            <ac:spMk id="24" creationId="{46721FAE-1F5C-4841-B4E4-F5A63BB269DF}"/>
          </ac:spMkLst>
        </pc:spChg>
        <pc:spChg chg="mod">
          <ac:chgData name="Ring, Matthew" userId="c847a62a-d42b-477a-82b9-dfab6428f510" providerId="ADAL" clId="{CBDBED86-0624-4F14-A0C8-0F62FDD76AD1}" dt="2019-05-03T01:53:03.282" v="2889" actId="115"/>
          <ac:spMkLst>
            <pc:docMk/>
            <pc:sldMk cId="4186881693" sldId="501"/>
            <ac:spMk id="41" creationId="{1F5CF85C-AD70-4781-83C6-D90BCE816225}"/>
          </ac:spMkLst>
        </pc:spChg>
        <pc:spChg chg="add mod">
          <ac:chgData name="Ring, Matthew" userId="c847a62a-d42b-477a-82b9-dfab6428f510" providerId="ADAL" clId="{CBDBED86-0624-4F14-A0C8-0F62FDD76AD1}" dt="2019-05-03T01:54:46.584" v="2937" actId="1076"/>
          <ac:spMkLst>
            <pc:docMk/>
            <pc:sldMk cId="4186881693" sldId="501"/>
            <ac:spMk id="60" creationId="{AC6F9633-5DC0-4B0B-97B3-1D0F741053A9}"/>
          </ac:spMkLst>
        </pc:spChg>
        <pc:spChg chg="del mod">
          <ac:chgData name="Ring, Matthew" userId="c847a62a-d42b-477a-82b9-dfab6428f510" providerId="ADAL" clId="{CBDBED86-0624-4F14-A0C8-0F62FDD76AD1}" dt="2019-05-03T01:48:26.857" v="2830" actId="478"/>
          <ac:spMkLst>
            <pc:docMk/>
            <pc:sldMk cId="4186881693" sldId="501"/>
            <ac:spMk id="83" creationId="{D3E310CC-A8ED-4C80-BA7A-169448CB966E}"/>
          </ac:spMkLst>
        </pc:spChg>
        <pc:spChg chg="del">
          <ac:chgData name="Ring, Matthew" userId="c847a62a-d42b-477a-82b9-dfab6428f510" providerId="ADAL" clId="{CBDBED86-0624-4F14-A0C8-0F62FDD76AD1}" dt="2019-05-03T01:35:57.087" v="2709" actId="478"/>
          <ac:spMkLst>
            <pc:docMk/>
            <pc:sldMk cId="4186881693" sldId="501"/>
            <ac:spMk id="91" creationId="{FFAC3E67-B3DF-4A8E-BBE4-BAD1A64E37F3}"/>
          </ac:spMkLst>
        </pc:spChg>
        <pc:spChg chg="mod">
          <ac:chgData name="Ring, Matthew" userId="c847a62a-d42b-477a-82b9-dfab6428f510" providerId="ADAL" clId="{CBDBED86-0624-4F14-A0C8-0F62FDD76AD1}" dt="2019-05-03T01:52:15.087" v="2882" actId="20577"/>
          <ac:spMkLst>
            <pc:docMk/>
            <pc:sldMk cId="4186881693" sldId="501"/>
            <ac:spMk id="108" creationId="{4076AA63-1590-4F51-B395-63E41D7589B1}"/>
          </ac:spMkLst>
        </pc:spChg>
        <pc:spChg chg="del">
          <ac:chgData name="Ring, Matthew" userId="c847a62a-d42b-477a-82b9-dfab6428f510" providerId="ADAL" clId="{CBDBED86-0624-4F14-A0C8-0F62FDD76AD1}" dt="2019-05-03T01:35:57.087" v="2709" actId="478"/>
          <ac:spMkLst>
            <pc:docMk/>
            <pc:sldMk cId="4186881693" sldId="501"/>
            <ac:spMk id="201" creationId="{FA290644-45E2-4D7D-8AD1-8A18CB88A702}"/>
          </ac:spMkLst>
        </pc:spChg>
        <pc:spChg chg="del">
          <ac:chgData name="Ring, Matthew" userId="c847a62a-d42b-477a-82b9-dfab6428f510" providerId="ADAL" clId="{CBDBED86-0624-4F14-A0C8-0F62FDD76AD1}" dt="2019-05-03T01:35:57.087" v="2709" actId="478"/>
          <ac:spMkLst>
            <pc:docMk/>
            <pc:sldMk cId="4186881693" sldId="501"/>
            <ac:spMk id="202" creationId="{D0A76448-217E-46A3-8E8D-37AD810CD8AE}"/>
          </ac:spMkLst>
        </pc:spChg>
        <pc:grpChg chg="add mod">
          <ac:chgData name="Ring, Matthew" userId="c847a62a-d42b-477a-82b9-dfab6428f510" providerId="ADAL" clId="{CBDBED86-0624-4F14-A0C8-0F62FDD76AD1}" dt="2019-05-03T01:40:24.522" v="2804" actId="164"/>
          <ac:grpSpMkLst>
            <pc:docMk/>
            <pc:sldMk cId="4186881693" sldId="501"/>
            <ac:grpSpMk id="3" creationId="{0139B447-3854-40C2-AC18-B1D2C93F5031}"/>
          </ac:grpSpMkLst>
        </pc:grpChg>
        <pc:grpChg chg="add mod">
          <ac:chgData name="Ring, Matthew" userId="c847a62a-d42b-477a-82b9-dfab6428f510" providerId="ADAL" clId="{CBDBED86-0624-4F14-A0C8-0F62FDD76AD1}" dt="2019-05-03T01:40:24.522" v="2804" actId="164"/>
          <ac:grpSpMkLst>
            <pc:docMk/>
            <pc:sldMk cId="4186881693" sldId="501"/>
            <ac:grpSpMk id="7" creationId="{324AC191-3AB0-4CD1-A636-B7C7B469E068}"/>
          </ac:grpSpMkLst>
        </pc:grpChg>
        <pc:grpChg chg="add mod">
          <ac:chgData name="Ring, Matthew" userId="c847a62a-d42b-477a-82b9-dfab6428f510" providerId="ADAL" clId="{CBDBED86-0624-4F14-A0C8-0F62FDD76AD1}" dt="2019-05-03T01:46:25.940" v="2827" actId="164"/>
          <ac:grpSpMkLst>
            <pc:docMk/>
            <pc:sldMk cId="4186881693" sldId="501"/>
            <ac:grpSpMk id="10" creationId="{4C4F5A12-BDA5-48E9-A43C-F97C7FA1AAE1}"/>
          </ac:grpSpMkLst>
        </pc:grpChg>
        <pc:grpChg chg="add mod">
          <ac:chgData name="Ring, Matthew" userId="c847a62a-d42b-477a-82b9-dfab6428f510" providerId="ADAL" clId="{CBDBED86-0624-4F14-A0C8-0F62FDD76AD1}" dt="2019-05-03T01:52:25.392" v="2883" actId="1076"/>
          <ac:grpSpMkLst>
            <pc:docMk/>
            <pc:sldMk cId="4186881693" sldId="501"/>
            <ac:grpSpMk id="14" creationId="{B64204B3-8B37-44C9-AB53-F21DE592617E}"/>
          </ac:grpSpMkLst>
        </pc:grpChg>
        <pc:grpChg chg="add mod">
          <ac:chgData name="Ring, Matthew" userId="c847a62a-d42b-477a-82b9-dfab6428f510" providerId="ADAL" clId="{CBDBED86-0624-4F14-A0C8-0F62FDD76AD1}" dt="2019-05-03T01:55:39.147" v="2946" actId="1076"/>
          <ac:grpSpMkLst>
            <pc:docMk/>
            <pc:sldMk cId="4186881693" sldId="501"/>
            <ac:grpSpMk id="35" creationId="{E6760CB8-CB9D-482F-9AC1-13D40A14D857}"/>
          </ac:grpSpMkLst>
        </pc:grpChg>
        <pc:grpChg chg="add del mod">
          <ac:chgData name="Ring, Matthew" userId="c847a62a-d42b-477a-82b9-dfab6428f510" providerId="ADAL" clId="{CBDBED86-0624-4F14-A0C8-0F62FDD76AD1}" dt="2019-05-03T01:52:53.433" v="2887"/>
          <ac:grpSpMkLst>
            <pc:docMk/>
            <pc:sldMk cId="4186881693" sldId="501"/>
            <ac:grpSpMk id="37" creationId="{5F779D53-98EA-4D54-9328-C40D6CBCF0A2}"/>
          </ac:grpSpMkLst>
        </pc:grpChg>
        <pc:grpChg chg="mod">
          <ac:chgData name="Ring, Matthew" userId="c847a62a-d42b-477a-82b9-dfab6428f510" providerId="ADAL" clId="{CBDBED86-0624-4F14-A0C8-0F62FDD76AD1}" dt="2019-05-03T01:54:10.726" v="2911" actId="164"/>
          <ac:grpSpMkLst>
            <pc:docMk/>
            <pc:sldMk cId="4186881693" sldId="501"/>
            <ac:grpSpMk id="38" creationId="{3C0806A0-F4A9-4106-BCF7-2F34DF508C2C}"/>
          </ac:grpSpMkLst>
        </pc:grpChg>
        <pc:grpChg chg="del">
          <ac:chgData name="Ring, Matthew" userId="c847a62a-d42b-477a-82b9-dfab6428f510" providerId="ADAL" clId="{CBDBED86-0624-4F14-A0C8-0F62FDD76AD1}" dt="2019-05-03T01:35:57.087" v="2709" actId="478"/>
          <ac:grpSpMkLst>
            <pc:docMk/>
            <pc:sldMk cId="4186881693" sldId="501"/>
            <ac:grpSpMk id="88" creationId="{BD1CFDCC-F759-447B-8322-BEE71D9D21D6}"/>
          </ac:grpSpMkLst>
        </pc:grpChg>
        <pc:grpChg chg="del mod">
          <ac:chgData name="Ring, Matthew" userId="c847a62a-d42b-477a-82b9-dfab6428f510" providerId="ADAL" clId="{CBDBED86-0624-4F14-A0C8-0F62FDD76AD1}" dt="2019-05-03T01:48:26.857" v="2830" actId="478"/>
          <ac:grpSpMkLst>
            <pc:docMk/>
            <pc:sldMk cId="4186881693" sldId="501"/>
            <ac:grpSpMk id="112" creationId="{A5DC15C0-E239-486D-AEF6-F70B3C1A3F4A}"/>
          </ac:grpSpMkLst>
        </pc:grpChg>
        <pc:grpChg chg="del mod">
          <ac:chgData name="Ring, Matthew" userId="c847a62a-d42b-477a-82b9-dfab6428f510" providerId="ADAL" clId="{CBDBED86-0624-4F14-A0C8-0F62FDD76AD1}" dt="2019-05-03T01:48:26.857" v="2830" actId="478"/>
          <ac:grpSpMkLst>
            <pc:docMk/>
            <pc:sldMk cId="4186881693" sldId="501"/>
            <ac:grpSpMk id="113" creationId="{4522A31E-0951-4B6B-8263-E0B999B692D4}"/>
          </ac:grpSpMkLst>
        </pc:grpChg>
        <pc:grpChg chg="del">
          <ac:chgData name="Ring, Matthew" userId="c847a62a-d42b-477a-82b9-dfab6428f510" providerId="ADAL" clId="{CBDBED86-0624-4F14-A0C8-0F62FDD76AD1}" dt="2019-05-03T01:35:57.087" v="2709" actId="478"/>
          <ac:grpSpMkLst>
            <pc:docMk/>
            <pc:sldMk cId="4186881693" sldId="501"/>
            <ac:grpSpMk id="2088" creationId="{E42BF1E0-CDEC-430B-A90A-27E58B4CEB88}"/>
          </ac:grpSpMkLst>
        </pc:grpChg>
        <pc:picChg chg="add mod">
          <ac:chgData name="Ring, Matthew" userId="c847a62a-d42b-477a-82b9-dfab6428f510" providerId="ADAL" clId="{CBDBED86-0624-4F14-A0C8-0F62FDD76AD1}" dt="2019-05-03T01:44:10.549" v="2808" actId="1076"/>
          <ac:picMkLst>
            <pc:docMk/>
            <pc:sldMk cId="4186881693" sldId="501"/>
            <ac:picMk id="2" creationId="{B474C075-01BD-4C89-8EAF-893D20803B78}"/>
          </ac:picMkLst>
        </pc:picChg>
        <pc:picChg chg="add mod">
          <ac:chgData name="Ring, Matthew" userId="c847a62a-d42b-477a-82b9-dfab6428f510" providerId="ADAL" clId="{CBDBED86-0624-4F14-A0C8-0F62FDD76AD1}" dt="2019-05-03T01:46:25.940" v="2827" actId="164"/>
          <ac:picMkLst>
            <pc:docMk/>
            <pc:sldMk cId="4186881693" sldId="501"/>
            <ac:picMk id="8" creationId="{FFB4976F-A428-476F-A8C0-8F858155442E}"/>
          </ac:picMkLst>
        </pc:picChg>
        <pc:picChg chg="add mod">
          <ac:chgData name="Ring, Matthew" userId="c847a62a-d42b-477a-82b9-dfab6428f510" providerId="ADAL" clId="{CBDBED86-0624-4F14-A0C8-0F62FDD76AD1}" dt="2019-05-03T01:52:01.304" v="2880" actId="164"/>
          <ac:picMkLst>
            <pc:docMk/>
            <pc:sldMk cId="4186881693" sldId="501"/>
            <ac:picMk id="11" creationId="{BF869F29-9E1D-4EBD-92C5-27695BD6C3CA}"/>
          </ac:picMkLst>
        </pc:picChg>
        <pc:inkChg chg="add del">
          <ac:chgData name="Ring, Matthew" userId="c847a62a-d42b-477a-82b9-dfab6428f510" providerId="ADAL" clId="{CBDBED86-0624-4F14-A0C8-0F62FDD76AD1}" dt="2019-05-03T01:40:15.389" v="2803"/>
          <ac:inkMkLst>
            <pc:docMk/>
            <pc:sldMk cId="4186881693" sldId="501"/>
            <ac:inkMk id="4" creationId="{11A6D646-4EBB-4D6E-827A-31EED30EA56D}"/>
          </ac:inkMkLst>
        </pc:inkChg>
        <pc:inkChg chg="add del">
          <ac:chgData name="Ring, Matthew" userId="c847a62a-d42b-477a-82b9-dfab6428f510" providerId="ADAL" clId="{CBDBED86-0624-4F14-A0C8-0F62FDD76AD1}" dt="2019-05-03T01:40:15.389" v="2803"/>
          <ac:inkMkLst>
            <pc:docMk/>
            <pc:sldMk cId="4186881693" sldId="501"/>
            <ac:inkMk id="5" creationId="{CA1092B0-7314-46DF-8588-00D630294060}"/>
          </ac:inkMkLst>
        </pc:inkChg>
        <pc:inkChg chg="add mod">
          <ac:chgData name="Ring, Matthew" userId="c847a62a-d42b-477a-82b9-dfab6428f510" providerId="ADAL" clId="{CBDBED86-0624-4F14-A0C8-0F62FDD76AD1}" dt="2019-05-03T01:40:24.522" v="2804" actId="164"/>
          <ac:inkMkLst>
            <pc:docMk/>
            <pc:sldMk cId="4186881693" sldId="501"/>
            <ac:inkMk id="6" creationId="{BFDBEF69-E6C3-48CD-A72E-A91BA975AB75}"/>
          </ac:inkMkLst>
        </pc:inkChg>
        <pc:inkChg chg="add mod">
          <ac:chgData name="Ring, Matthew" userId="c847a62a-d42b-477a-82b9-dfab6428f510" providerId="ADAL" clId="{CBDBED86-0624-4F14-A0C8-0F62FDD76AD1}" dt="2019-05-03T01:54:10.726" v="2911" actId="164"/>
          <ac:inkMkLst>
            <pc:docMk/>
            <pc:sldMk cId="4186881693" sldId="501"/>
            <ac:inkMk id="15" creationId="{994BD832-7CE6-48BB-A71A-00D533003F78}"/>
          </ac:inkMkLst>
        </pc:inkChg>
        <pc:inkChg chg="add del">
          <ac:chgData name="Ring, Matthew" userId="c847a62a-d42b-477a-82b9-dfab6428f510" providerId="ADAL" clId="{CBDBED86-0624-4F14-A0C8-0F62FDD76AD1}" dt="2019-05-03T01:53:18.865" v="2894"/>
          <ac:inkMkLst>
            <pc:docMk/>
            <pc:sldMk cId="4186881693" sldId="501"/>
            <ac:inkMk id="16" creationId="{B9B3B4B6-3F52-47A8-8806-C6D0D1D02427}"/>
          </ac:inkMkLst>
        </pc:inkChg>
        <pc:inkChg chg="add del">
          <ac:chgData name="Ring, Matthew" userId="c847a62a-d42b-477a-82b9-dfab6428f510" providerId="ADAL" clId="{CBDBED86-0624-4F14-A0C8-0F62FDD76AD1}" dt="2019-05-03T01:53:18.865" v="2894"/>
          <ac:inkMkLst>
            <pc:docMk/>
            <pc:sldMk cId="4186881693" sldId="501"/>
            <ac:inkMk id="18" creationId="{7B2CB942-CAFA-4CA6-9FE3-5E439B32B905}"/>
          </ac:inkMkLst>
        </pc:inkChg>
        <pc:inkChg chg="add del">
          <ac:chgData name="Ring, Matthew" userId="c847a62a-d42b-477a-82b9-dfab6428f510" providerId="ADAL" clId="{CBDBED86-0624-4F14-A0C8-0F62FDD76AD1}" dt="2019-05-03T01:53:20.643" v="2896"/>
          <ac:inkMkLst>
            <pc:docMk/>
            <pc:sldMk cId="4186881693" sldId="501"/>
            <ac:inkMk id="19" creationId="{3E3459DB-CFF7-4C9A-95A4-5F4849C38E7D}"/>
          </ac:inkMkLst>
        </pc:inkChg>
        <pc:inkChg chg="add del">
          <ac:chgData name="Ring, Matthew" userId="c847a62a-d42b-477a-82b9-dfab6428f510" providerId="ADAL" clId="{CBDBED86-0624-4F14-A0C8-0F62FDD76AD1}" dt="2019-05-03T01:53:20.643" v="2896"/>
          <ac:inkMkLst>
            <pc:docMk/>
            <pc:sldMk cId="4186881693" sldId="501"/>
            <ac:inkMk id="21" creationId="{8360BD15-C277-4F33-9C9A-91246933FD15}"/>
          </ac:inkMkLst>
        </pc:inkChg>
        <pc:inkChg chg="add del">
          <ac:chgData name="Ring, Matthew" userId="c847a62a-d42b-477a-82b9-dfab6428f510" providerId="ADAL" clId="{CBDBED86-0624-4F14-A0C8-0F62FDD76AD1}" dt="2019-05-03T01:53:23.249" v="2897"/>
          <ac:inkMkLst>
            <pc:docMk/>
            <pc:sldMk cId="4186881693" sldId="501"/>
            <ac:inkMk id="22" creationId="{B759CD9D-2495-4427-A317-15950FE22E4F}"/>
          </ac:inkMkLst>
        </pc:inkChg>
        <pc:inkChg chg="add del">
          <ac:chgData name="Ring, Matthew" userId="c847a62a-d42b-477a-82b9-dfab6428f510" providerId="ADAL" clId="{CBDBED86-0624-4F14-A0C8-0F62FDD76AD1}" dt="2019-05-03T01:53:27.369" v="2900"/>
          <ac:inkMkLst>
            <pc:docMk/>
            <pc:sldMk cId="4186881693" sldId="501"/>
            <ac:inkMk id="23" creationId="{21C4F6C3-3182-4A27-8BE5-2572EFB21793}"/>
          </ac:inkMkLst>
        </pc:inkChg>
        <pc:inkChg chg="add del">
          <ac:chgData name="Ring, Matthew" userId="c847a62a-d42b-477a-82b9-dfab6428f510" providerId="ADAL" clId="{CBDBED86-0624-4F14-A0C8-0F62FDD76AD1}" dt="2019-05-03T01:53:27.369" v="2900"/>
          <ac:inkMkLst>
            <pc:docMk/>
            <pc:sldMk cId="4186881693" sldId="501"/>
            <ac:inkMk id="25" creationId="{9FD6C8D7-B34C-4ECB-AB6E-5EBADF938A6B}"/>
          </ac:inkMkLst>
        </pc:inkChg>
        <pc:inkChg chg="add del">
          <ac:chgData name="Ring, Matthew" userId="c847a62a-d42b-477a-82b9-dfab6428f510" providerId="ADAL" clId="{CBDBED86-0624-4F14-A0C8-0F62FDD76AD1}" dt="2019-05-03T01:53:35.559" v="2901"/>
          <ac:inkMkLst>
            <pc:docMk/>
            <pc:sldMk cId="4186881693" sldId="501"/>
            <ac:inkMk id="26" creationId="{80B6BDAB-AABF-46CE-9A7B-7690723CE27C}"/>
          </ac:inkMkLst>
        </pc:inkChg>
        <pc:inkChg chg="add del">
          <ac:chgData name="Ring, Matthew" userId="c847a62a-d42b-477a-82b9-dfab6428f510" providerId="ADAL" clId="{CBDBED86-0624-4F14-A0C8-0F62FDD76AD1}" dt="2019-05-03T01:53:39.935" v="2904"/>
          <ac:inkMkLst>
            <pc:docMk/>
            <pc:sldMk cId="4186881693" sldId="501"/>
            <ac:inkMk id="27" creationId="{00292EDC-FC6B-41D0-A9A9-1DD88661D0AA}"/>
          </ac:inkMkLst>
        </pc:inkChg>
        <pc:inkChg chg="add del">
          <ac:chgData name="Ring, Matthew" userId="c847a62a-d42b-477a-82b9-dfab6428f510" providerId="ADAL" clId="{CBDBED86-0624-4F14-A0C8-0F62FDD76AD1}" dt="2019-05-03T01:53:39.935" v="2904"/>
          <ac:inkMkLst>
            <pc:docMk/>
            <pc:sldMk cId="4186881693" sldId="501"/>
            <ac:inkMk id="28" creationId="{97026C14-B8AF-4BE5-B308-8581CDC20DBB}"/>
          </ac:inkMkLst>
        </pc:inkChg>
        <pc:inkChg chg="add del">
          <ac:chgData name="Ring, Matthew" userId="c847a62a-d42b-477a-82b9-dfab6428f510" providerId="ADAL" clId="{CBDBED86-0624-4F14-A0C8-0F62FDD76AD1}" dt="2019-05-03T01:53:47.442" v="2906"/>
          <ac:inkMkLst>
            <pc:docMk/>
            <pc:sldMk cId="4186881693" sldId="501"/>
            <ac:inkMk id="29" creationId="{A83E7863-5028-4492-86BC-E31246060048}"/>
          </ac:inkMkLst>
        </pc:inkChg>
        <pc:inkChg chg="add del">
          <ac:chgData name="Ring, Matthew" userId="c847a62a-d42b-477a-82b9-dfab6428f510" providerId="ADAL" clId="{CBDBED86-0624-4F14-A0C8-0F62FDD76AD1}" dt="2019-05-03T01:53:47.442" v="2906"/>
          <ac:inkMkLst>
            <pc:docMk/>
            <pc:sldMk cId="4186881693" sldId="501"/>
            <ac:inkMk id="30" creationId="{69F3ABD0-A63E-40C4-B152-98D1C4DB7F94}"/>
          </ac:inkMkLst>
        </pc:inkChg>
        <pc:inkChg chg="add del">
          <ac:chgData name="Ring, Matthew" userId="c847a62a-d42b-477a-82b9-dfab6428f510" providerId="ADAL" clId="{CBDBED86-0624-4F14-A0C8-0F62FDD76AD1}" dt="2019-05-03T01:53:56.785" v="2910"/>
          <ac:inkMkLst>
            <pc:docMk/>
            <pc:sldMk cId="4186881693" sldId="501"/>
            <ac:inkMk id="31" creationId="{4A5AF403-3032-4E40-8DC2-C703C2D9F7B9}"/>
          </ac:inkMkLst>
        </pc:inkChg>
        <pc:inkChg chg="add del">
          <ac:chgData name="Ring, Matthew" userId="c847a62a-d42b-477a-82b9-dfab6428f510" providerId="ADAL" clId="{CBDBED86-0624-4F14-A0C8-0F62FDD76AD1}" dt="2019-05-03T01:53:56.785" v="2910"/>
          <ac:inkMkLst>
            <pc:docMk/>
            <pc:sldMk cId="4186881693" sldId="501"/>
            <ac:inkMk id="32" creationId="{F6CB67EB-C42C-4E6B-8EF7-1B1CCED5EBDA}"/>
          </ac:inkMkLst>
        </pc:inkChg>
        <pc:inkChg chg="add del">
          <ac:chgData name="Ring, Matthew" userId="c847a62a-d42b-477a-82b9-dfab6428f510" providerId="ADAL" clId="{CBDBED86-0624-4F14-A0C8-0F62FDD76AD1}" dt="2019-05-03T01:53:56.785" v="2910"/>
          <ac:inkMkLst>
            <pc:docMk/>
            <pc:sldMk cId="4186881693" sldId="501"/>
            <ac:inkMk id="33" creationId="{E3A5B92D-6162-4FFD-823B-5A607B010AC2}"/>
          </ac:inkMkLst>
        </pc:inkChg>
        <pc:inkChg chg="add mod">
          <ac:chgData name="Ring, Matthew" userId="c847a62a-d42b-477a-82b9-dfab6428f510" providerId="ADAL" clId="{CBDBED86-0624-4F14-A0C8-0F62FDD76AD1}" dt="2019-05-03T01:55:32.515" v="2944" actId="1076"/>
          <ac:inkMkLst>
            <pc:docMk/>
            <pc:sldMk cId="4186881693" sldId="501"/>
            <ac:inkMk id="34" creationId="{4D6E23A0-BFDD-4D78-A49F-44857909CCFB}"/>
          </ac:inkMkLst>
        </pc:inkChg>
        <pc:inkChg chg="del">
          <ac:chgData name="Ring, Matthew" userId="c847a62a-d42b-477a-82b9-dfab6428f510" providerId="ADAL" clId="{CBDBED86-0624-4F14-A0C8-0F62FDD76AD1}" dt="2019-05-03T01:52:53.433" v="2887"/>
          <ac:inkMkLst>
            <pc:docMk/>
            <pc:sldMk cId="4186881693" sldId="501"/>
            <ac:inkMk id="39" creationId="{FE5A46FE-9796-4C18-A60B-DB2DFBE4FC01}"/>
          </ac:inkMkLst>
        </pc:inkChg>
        <pc:inkChg chg="mod">
          <ac:chgData name="Ring, Matthew" userId="c847a62a-d42b-477a-82b9-dfab6428f510" providerId="ADAL" clId="{CBDBED86-0624-4F14-A0C8-0F62FDD76AD1}" dt="2019-05-03T01:38:23.086" v="2798" actId="164"/>
          <ac:inkMkLst>
            <pc:docMk/>
            <pc:sldMk cId="4186881693" sldId="501"/>
            <ac:inkMk id="55" creationId="{C9000A53-4F9E-4D7C-B3A9-87CF1E15EEB7}"/>
          </ac:inkMkLst>
        </pc:inkChg>
      </pc:sldChg>
      <pc:sldChg chg="addSp delSp modSp add ord delAnim modAnim modNotesTx">
        <pc:chgData name="Ring, Matthew" userId="c847a62a-d42b-477a-82b9-dfab6428f510" providerId="ADAL" clId="{CBDBED86-0624-4F14-A0C8-0F62FDD76AD1}" dt="2019-05-03T04:12:15.826" v="6243"/>
        <pc:sldMkLst>
          <pc:docMk/>
          <pc:sldMk cId="2833868703" sldId="502"/>
        </pc:sldMkLst>
        <pc:spChg chg="mod">
          <ac:chgData name="Ring, Matthew" userId="c847a62a-d42b-477a-82b9-dfab6428f510" providerId="ADAL" clId="{CBDBED86-0624-4F14-A0C8-0F62FDD76AD1}" dt="2019-05-03T01:57:50.346" v="2963" actId="20577"/>
          <ac:spMkLst>
            <pc:docMk/>
            <pc:sldMk cId="2833868703" sldId="502"/>
            <ac:spMk id="15" creationId="{A209132A-1E6C-4758-A801-C7C08846F7CE}"/>
          </ac:spMkLst>
        </pc:spChg>
        <pc:spChg chg="mod">
          <ac:chgData name="Ring, Matthew" userId="c847a62a-d42b-477a-82b9-dfab6428f510" providerId="ADAL" clId="{CBDBED86-0624-4F14-A0C8-0F62FDD76AD1}" dt="2019-05-03T01:58:13.468" v="3001" actId="20577"/>
          <ac:spMkLst>
            <pc:docMk/>
            <pc:sldMk cId="2833868703" sldId="502"/>
            <ac:spMk id="24" creationId="{7DAE5898-3661-46C4-AF74-8DCF9C7F6367}"/>
          </ac:spMkLst>
        </pc:spChg>
        <pc:spChg chg="add mod">
          <ac:chgData name="Ring, Matthew" userId="c847a62a-d42b-477a-82b9-dfab6428f510" providerId="ADAL" clId="{CBDBED86-0624-4F14-A0C8-0F62FDD76AD1}" dt="2019-05-03T02:39:54.454" v="3504" actId="1076"/>
          <ac:spMkLst>
            <pc:docMk/>
            <pc:sldMk cId="2833868703" sldId="502"/>
            <ac:spMk id="25" creationId="{233BEE1B-1924-49C8-A809-A5A6DE310C86}"/>
          </ac:spMkLst>
        </pc:spChg>
        <pc:spChg chg="add mod">
          <ac:chgData name="Ring, Matthew" userId="c847a62a-d42b-477a-82b9-dfab6428f510" providerId="ADAL" clId="{CBDBED86-0624-4F14-A0C8-0F62FDD76AD1}" dt="2019-05-03T02:00:27.884" v="3087" actId="164"/>
          <ac:spMkLst>
            <pc:docMk/>
            <pc:sldMk cId="2833868703" sldId="502"/>
            <ac:spMk id="27" creationId="{14CBF925-16B0-4997-9146-A5AABCC0666F}"/>
          </ac:spMkLst>
        </pc:spChg>
        <pc:spChg chg="add mod">
          <ac:chgData name="Ring, Matthew" userId="c847a62a-d42b-477a-82b9-dfab6428f510" providerId="ADAL" clId="{CBDBED86-0624-4F14-A0C8-0F62FDD76AD1}" dt="2019-05-03T02:31:53.279" v="3118" actId="164"/>
          <ac:spMkLst>
            <pc:docMk/>
            <pc:sldMk cId="2833868703" sldId="502"/>
            <ac:spMk id="32" creationId="{AF4AC1CC-CD6B-4DDD-BC67-A9440AE6AB7B}"/>
          </ac:spMkLst>
        </pc:spChg>
        <pc:spChg chg="add mod">
          <ac:chgData name="Ring, Matthew" userId="c847a62a-d42b-477a-82b9-dfab6428f510" providerId="ADAL" clId="{CBDBED86-0624-4F14-A0C8-0F62FDD76AD1}" dt="2019-05-03T02:31:53.279" v="3118" actId="164"/>
          <ac:spMkLst>
            <pc:docMk/>
            <pc:sldMk cId="2833868703" sldId="502"/>
            <ac:spMk id="48" creationId="{FC47640B-E334-48B7-9877-559221DAEEC0}"/>
          </ac:spMkLst>
        </pc:spChg>
        <pc:spChg chg="add mod">
          <ac:chgData name="Ring, Matthew" userId="c847a62a-d42b-477a-82b9-dfab6428f510" providerId="ADAL" clId="{CBDBED86-0624-4F14-A0C8-0F62FDD76AD1}" dt="2019-05-03T02:31:53.279" v="3118" actId="164"/>
          <ac:spMkLst>
            <pc:docMk/>
            <pc:sldMk cId="2833868703" sldId="502"/>
            <ac:spMk id="49" creationId="{A16C5B43-7465-42C6-85CF-C1466375B50B}"/>
          </ac:spMkLst>
        </pc:spChg>
        <pc:spChg chg="mod">
          <ac:chgData name="Ring, Matthew" userId="c847a62a-d42b-477a-82b9-dfab6428f510" providerId="ADAL" clId="{CBDBED86-0624-4F14-A0C8-0F62FDD76AD1}" dt="2019-05-03T01:58:19.071" v="3020" actId="20577"/>
          <ac:spMkLst>
            <pc:docMk/>
            <pc:sldMk cId="2833868703" sldId="502"/>
            <ac:spMk id="77" creationId="{0405D620-C24B-49C7-96C6-AC5969D9A3C4}"/>
          </ac:spMkLst>
        </pc:spChg>
        <pc:spChg chg="del mod">
          <ac:chgData name="Ring, Matthew" userId="c847a62a-d42b-477a-82b9-dfab6428f510" providerId="ADAL" clId="{CBDBED86-0624-4F14-A0C8-0F62FDD76AD1}" dt="2019-05-03T01:58:07.719" v="2978" actId="478"/>
          <ac:spMkLst>
            <pc:docMk/>
            <pc:sldMk cId="2833868703" sldId="502"/>
            <ac:spMk id="81" creationId="{E3E8F3B9-F011-4F11-B6FD-0FEB90978F94}"/>
          </ac:spMkLst>
        </pc:spChg>
        <pc:spChg chg="mod">
          <ac:chgData name="Ring, Matthew" userId="c847a62a-d42b-477a-82b9-dfab6428f510" providerId="ADAL" clId="{CBDBED86-0624-4F14-A0C8-0F62FDD76AD1}" dt="2019-05-03T02:40:00.593" v="3505" actId="1076"/>
          <ac:spMkLst>
            <pc:docMk/>
            <pc:sldMk cId="2833868703" sldId="502"/>
            <ac:spMk id="82" creationId="{9F767644-103F-4E84-9BC9-0C40A2FAA501}"/>
          </ac:spMkLst>
        </pc:spChg>
        <pc:spChg chg="add mod">
          <ac:chgData name="Ring, Matthew" userId="c847a62a-d42b-477a-82b9-dfab6428f510" providerId="ADAL" clId="{CBDBED86-0624-4F14-A0C8-0F62FDD76AD1}" dt="2019-05-03T02:39:39.272" v="3502" actId="164"/>
          <ac:spMkLst>
            <pc:docMk/>
            <pc:sldMk cId="2833868703" sldId="502"/>
            <ac:spMk id="88" creationId="{143DC19A-27A4-47A2-A0F0-1BC328568C16}"/>
          </ac:spMkLst>
        </pc:spChg>
        <pc:spChg chg="add del">
          <ac:chgData name="Ring, Matthew" userId="c847a62a-d42b-477a-82b9-dfab6428f510" providerId="ADAL" clId="{CBDBED86-0624-4F14-A0C8-0F62FDD76AD1}" dt="2019-05-03T02:40:07.662" v="3507" actId="478"/>
          <ac:spMkLst>
            <pc:docMk/>
            <pc:sldMk cId="2833868703" sldId="502"/>
            <ac:spMk id="90" creationId="{F8AA5B15-B27F-4E53-BEE6-4CEF7AF8071C}"/>
          </ac:spMkLst>
        </pc:spChg>
        <pc:spChg chg="mod topLvl">
          <ac:chgData name="Ring, Matthew" userId="c847a62a-d42b-477a-82b9-dfab6428f510" providerId="ADAL" clId="{CBDBED86-0624-4F14-A0C8-0F62FDD76AD1}" dt="2019-05-03T02:41:33.353" v="3546" actId="14100"/>
          <ac:spMkLst>
            <pc:docMk/>
            <pc:sldMk cId="2833868703" sldId="502"/>
            <ac:spMk id="92" creationId="{5BC93C5C-C33A-47C6-A201-302888FCA723}"/>
          </ac:spMkLst>
        </pc:spChg>
        <pc:grpChg chg="add mod">
          <ac:chgData name="Ring, Matthew" userId="c847a62a-d42b-477a-82b9-dfab6428f510" providerId="ADAL" clId="{CBDBED86-0624-4F14-A0C8-0F62FDD76AD1}" dt="2019-05-03T02:39:54.454" v="3504" actId="1076"/>
          <ac:grpSpMkLst>
            <pc:docMk/>
            <pc:sldMk cId="2833868703" sldId="502"/>
            <ac:grpSpMk id="30" creationId="{66EAD55D-3475-4D17-BFC5-A762FB91AF42}"/>
          </ac:grpSpMkLst>
        </pc:grpChg>
        <pc:grpChg chg="add mod">
          <ac:chgData name="Ring, Matthew" userId="c847a62a-d42b-477a-82b9-dfab6428f510" providerId="ADAL" clId="{CBDBED86-0624-4F14-A0C8-0F62FDD76AD1}" dt="2019-05-03T02:39:54.454" v="3504" actId="1076"/>
          <ac:grpSpMkLst>
            <pc:docMk/>
            <pc:sldMk cId="2833868703" sldId="502"/>
            <ac:grpSpMk id="33" creationId="{E2819F1E-CFFF-420C-BC37-84F72D36BF01}"/>
          </ac:grpSpMkLst>
        </pc:grpChg>
        <pc:grpChg chg="add mod">
          <ac:chgData name="Ring, Matthew" userId="c847a62a-d42b-477a-82b9-dfab6428f510" providerId="ADAL" clId="{CBDBED86-0624-4F14-A0C8-0F62FDD76AD1}" dt="2019-05-03T02:39:54.454" v="3504" actId="1076"/>
          <ac:grpSpMkLst>
            <pc:docMk/>
            <pc:sldMk cId="2833868703" sldId="502"/>
            <ac:grpSpMk id="74" creationId="{7F43C584-0B58-4518-B71C-3250327E2930}"/>
          </ac:grpSpMkLst>
        </pc:grpChg>
        <pc:grpChg chg="add mod">
          <ac:chgData name="Ring, Matthew" userId="c847a62a-d42b-477a-82b9-dfab6428f510" providerId="ADAL" clId="{CBDBED86-0624-4F14-A0C8-0F62FDD76AD1}" dt="2019-05-03T02:41:24.800" v="3545" actId="1076"/>
          <ac:grpSpMkLst>
            <pc:docMk/>
            <pc:sldMk cId="2833868703" sldId="502"/>
            <ac:grpSpMk id="75" creationId="{870596B5-BBA4-42AA-8C00-A454F44E71CE}"/>
          </ac:grpSpMkLst>
        </pc:grpChg>
        <pc:grpChg chg="add del mod">
          <ac:chgData name="Ring, Matthew" userId="c847a62a-d42b-477a-82b9-dfab6428f510" providerId="ADAL" clId="{CBDBED86-0624-4F14-A0C8-0F62FDD76AD1}" dt="2019-05-03T02:40:40.443" v="3516" actId="165"/>
          <ac:grpSpMkLst>
            <pc:docMk/>
            <pc:sldMk cId="2833868703" sldId="502"/>
            <ac:grpSpMk id="91" creationId="{D727D549-F3AA-4750-BBA6-BD974CAFB085}"/>
          </ac:grpSpMkLst>
        </pc:grpChg>
        <pc:grpChg chg="del">
          <ac:chgData name="Ring, Matthew" userId="c847a62a-d42b-477a-82b9-dfab6428f510" providerId="ADAL" clId="{CBDBED86-0624-4F14-A0C8-0F62FDD76AD1}" dt="2019-05-03T01:58:36.034" v="3021" actId="478"/>
          <ac:grpSpMkLst>
            <pc:docMk/>
            <pc:sldMk cId="2833868703" sldId="502"/>
            <ac:grpSpMk id="146" creationId="{28AD67BC-F02C-414E-A81E-CDBD66206A5E}"/>
          </ac:grpSpMkLst>
        </pc:grpChg>
        <pc:picChg chg="add mod">
          <ac:chgData name="Ring, Matthew" userId="c847a62a-d42b-477a-82b9-dfab6428f510" providerId="ADAL" clId="{CBDBED86-0624-4F14-A0C8-0F62FDD76AD1}" dt="2019-05-03T02:31:53.279" v="3118" actId="164"/>
          <ac:picMkLst>
            <pc:docMk/>
            <pc:sldMk cId="2833868703" sldId="502"/>
            <ac:picMk id="31" creationId="{F7D0DA35-2E39-44A8-8CC7-706D0E45666E}"/>
          </ac:picMkLst>
        </pc:picChg>
        <pc:picChg chg="mod topLvl">
          <ac:chgData name="Ring, Matthew" userId="c847a62a-d42b-477a-82b9-dfab6428f510" providerId="ADAL" clId="{CBDBED86-0624-4F14-A0C8-0F62FDD76AD1}" dt="2019-05-03T02:41:21.138" v="3544" actId="164"/>
          <ac:picMkLst>
            <pc:docMk/>
            <pc:sldMk cId="2833868703" sldId="502"/>
            <ac:picMk id="93" creationId="{39753432-F8DC-4780-AB7E-C4FC8D5DEFB2}"/>
          </ac:picMkLst>
        </pc:picChg>
        <pc:inkChg chg="add del">
          <ac:chgData name="Ring, Matthew" userId="c847a62a-d42b-477a-82b9-dfab6428f510" providerId="ADAL" clId="{CBDBED86-0624-4F14-A0C8-0F62FDD76AD1}" dt="2019-05-03T01:59:55.524" v="3061"/>
          <ac:inkMkLst>
            <pc:docMk/>
            <pc:sldMk cId="2833868703" sldId="502"/>
            <ac:inkMk id="2" creationId="{76C1C74F-DE1C-4655-854C-7EE8AC23942C}"/>
          </ac:inkMkLst>
        </pc:inkChg>
        <pc:inkChg chg="add del">
          <ac:chgData name="Ring, Matthew" userId="c847a62a-d42b-477a-82b9-dfab6428f510" providerId="ADAL" clId="{CBDBED86-0624-4F14-A0C8-0F62FDD76AD1}" dt="2019-05-03T01:59:55.187" v="3060"/>
          <ac:inkMkLst>
            <pc:docMk/>
            <pc:sldMk cId="2833868703" sldId="502"/>
            <ac:inkMk id="3" creationId="{865ACDCB-2F4E-476A-866D-E6A148C42EE8}"/>
          </ac:inkMkLst>
        </pc:inkChg>
        <pc:inkChg chg="add">
          <ac:chgData name="Ring, Matthew" userId="c847a62a-d42b-477a-82b9-dfab6428f510" providerId="ADAL" clId="{CBDBED86-0624-4F14-A0C8-0F62FDD76AD1}" dt="2019-05-03T01:59:53.908" v="3059"/>
          <ac:inkMkLst>
            <pc:docMk/>
            <pc:sldMk cId="2833868703" sldId="502"/>
            <ac:inkMk id="4" creationId="{98052002-C227-4A22-B295-43D10F87112F}"/>
          </ac:inkMkLst>
        </pc:inkChg>
        <pc:inkChg chg="add del">
          <ac:chgData name="Ring, Matthew" userId="c847a62a-d42b-477a-82b9-dfab6428f510" providerId="ADAL" clId="{CBDBED86-0624-4F14-A0C8-0F62FDD76AD1}" dt="2019-05-03T02:00:05.425" v="3069"/>
          <ac:inkMkLst>
            <pc:docMk/>
            <pc:sldMk cId="2833868703" sldId="502"/>
            <ac:inkMk id="5" creationId="{2B53BBF2-4F9B-4D44-B7E4-C0C2992F16FC}"/>
          </ac:inkMkLst>
        </pc:inkChg>
        <pc:inkChg chg="add del">
          <ac:chgData name="Ring, Matthew" userId="c847a62a-d42b-477a-82b9-dfab6428f510" providerId="ADAL" clId="{CBDBED86-0624-4F14-A0C8-0F62FDD76AD1}" dt="2019-05-03T02:00:01.447" v="3065"/>
          <ac:inkMkLst>
            <pc:docMk/>
            <pc:sldMk cId="2833868703" sldId="502"/>
            <ac:inkMk id="7" creationId="{62FC7FA0-2B92-4861-AD84-8837F917AE21}"/>
          </ac:inkMkLst>
        </pc:inkChg>
        <pc:inkChg chg="add">
          <ac:chgData name="Ring, Matthew" userId="c847a62a-d42b-477a-82b9-dfab6428f510" providerId="ADAL" clId="{CBDBED86-0624-4F14-A0C8-0F62FDD76AD1}" dt="2019-05-03T02:00:00.201" v="3064"/>
          <ac:inkMkLst>
            <pc:docMk/>
            <pc:sldMk cId="2833868703" sldId="502"/>
            <ac:inkMk id="8" creationId="{D4901795-AD20-46CA-8CE1-E9ABD688FDF9}"/>
          </ac:inkMkLst>
        </pc:inkChg>
        <pc:inkChg chg="add del">
          <ac:chgData name="Ring, Matthew" userId="c847a62a-d42b-477a-82b9-dfab6428f510" providerId="ADAL" clId="{CBDBED86-0624-4F14-A0C8-0F62FDD76AD1}" dt="2019-05-03T02:00:05.041" v="3068"/>
          <ac:inkMkLst>
            <pc:docMk/>
            <pc:sldMk cId="2833868703" sldId="502"/>
            <ac:inkMk id="9" creationId="{C9DC57D5-BA82-4498-B256-603D09C7756B}"/>
          </ac:inkMkLst>
        </pc:inkChg>
        <pc:inkChg chg="add">
          <ac:chgData name="Ring, Matthew" userId="c847a62a-d42b-477a-82b9-dfab6428f510" providerId="ADAL" clId="{CBDBED86-0624-4F14-A0C8-0F62FDD76AD1}" dt="2019-05-03T02:00:04.716" v="3067"/>
          <ac:inkMkLst>
            <pc:docMk/>
            <pc:sldMk cId="2833868703" sldId="502"/>
            <ac:inkMk id="10" creationId="{C887EF9B-92E8-4725-B4F9-9F08A9337C89}"/>
          </ac:inkMkLst>
        </pc:inkChg>
        <pc:inkChg chg="add del">
          <ac:chgData name="Ring, Matthew" userId="c847a62a-d42b-477a-82b9-dfab6428f510" providerId="ADAL" clId="{CBDBED86-0624-4F14-A0C8-0F62FDD76AD1}" dt="2019-05-03T02:00:11.203" v="3074"/>
          <ac:inkMkLst>
            <pc:docMk/>
            <pc:sldMk cId="2833868703" sldId="502"/>
            <ac:inkMk id="12" creationId="{FAA87811-0DED-4659-B01E-99B9B2FCEC04}"/>
          </ac:inkMkLst>
        </pc:inkChg>
        <pc:inkChg chg="add del">
          <ac:chgData name="Ring, Matthew" userId="c847a62a-d42b-477a-82b9-dfab6428f510" providerId="ADAL" clId="{CBDBED86-0624-4F14-A0C8-0F62FDD76AD1}" dt="2019-05-03T02:00:10.697" v="3073"/>
          <ac:inkMkLst>
            <pc:docMk/>
            <pc:sldMk cId="2833868703" sldId="502"/>
            <ac:inkMk id="14" creationId="{B64562D5-7E67-4309-902F-620F46384DE5}"/>
          </ac:inkMkLst>
        </pc:inkChg>
        <pc:inkChg chg="add">
          <ac:chgData name="Ring, Matthew" userId="c847a62a-d42b-477a-82b9-dfab6428f510" providerId="ADAL" clId="{CBDBED86-0624-4F14-A0C8-0F62FDD76AD1}" dt="2019-05-03T02:00:10.107" v="3072"/>
          <ac:inkMkLst>
            <pc:docMk/>
            <pc:sldMk cId="2833868703" sldId="502"/>
            <ac:inkMk id="16" creationId="{64D0DD17-E6E7-4835-B4EB-7AABFF94AC9B}"/>
          </ac:inkMkLst>
        </pc:inkChg>
        <pc:inkChg chg="add del">
          <ac:chgData name="Ring, Matthew" userId="c847a62a-d42b-477a-82b9-dfab6428f510" providerId="ADAL" clId="{CBDBED86-0624-4F14-A0C8-0F62FDD76AD1}" dt="2019-05-03T02:00:14.585" v="3079"/>
          <ac:inkMkLst>
            <pc:docMk/>
            <pc:sldMk cId="2833868703" sldId="502"/>
            <ac:inkMk id="18" creationId="{A7FA0D3E-CB55-4E3A-AF44-DFF51316D8E5}"/>
          </ac:inkMkLst>
        </pc:inkChg>
        <pc:inkChg chg="add del">
          <ac:chgData name="Ring, Matthew" userId="c847a62a-d42b-477a-82b9-dfab6428f510" providerId="ADAL" clId="{CBDBED86-0624-4F14-A0C8-0F62FDD76AD1}" dt="2019-05-03T02:00:14.093" v="3078"/>
          <ac:inkMkLst>
            <pc:docMk/>
            <pc:sldMk cId="2833868703" sldId="502"/>
            <ac:inkMk id="19" creationId="{2516817D-D1B7-4776-B76C-7DBE07F0017D}"/>
          </ac:inkMkLst>
        </pc:inkChg>
        <pc:inkChg chg="add">
          <ac:chgData name="Ring, Matthew" userId="c847a62a-d42b-477a-82b9-dfab6428f510" providerId="ADAL" clId="{CBDBED86-0624-4F14-A0C8-0F62FDD76AD1}" dt="2019-05-03T02:00:14.001" v="3077"/>
          <ac:inkMkLst>
            <pc:docMk/>
            <pc:sldMk cId="2833868703" sldId="502"/>
            <ac:inkMk id="20" creationId="{6F6D3C05-BBAB-49EB-9EA6-16D6112EE460}"/>
          </ac:inkMkLst>
        </pc:inkChg>
        <pc:inkChg chg="add del">
          <ac:chgData name="Ring, Matthew" userId="c847a62a-d42b-477a-82b9-dfab6428f510" providerId="ADAL" clId="{CBDBED86-0624-4F14-A0C8-0F62FDD76AD1}" dt="2019-05-03T02:00:17.486" v="3081"/>
          <ac:inkMkLst>
            <pc:docMk/>
            <pc:sldMk cId="2833868703" sldId="502"/>
            <ac:inkMk id="21" creationId="{E83A9993-4797-4FE0-9DAE-99D406ED197E}"/>
          </ac:inkMkLst>
        </pc:inkChg>
        <pc:inkChg chg="add del">
          <ac:chgData name="Ring, Matthew" userId="c847a62a-d42b-477a-82b9-dfab6428f510" providerId="ADAL" clId="{CBDBED86-0624-4F14-A0C8-0F62FDD76AD1}" dt="2019-05-03T02:00:20.005" v="3084"/>
          <ac:inkMkLst>
            <pc:docMk/>
            <pc:sldMk cId="2833868703" sldId="502"/>
            <ac:inkMk id="23" creationId="{5F8CDE36-DE5F-48BA-9F86-6E8AFA66CB73}"/>
          </ac:inkMkLst>
        </pc:inkChg>
        <pc:inkChg chg="add mod">
          <ac:chgData name="Ring, Matthew" userId="c847a62a-d42b-477a-82b9-dfab6428f510" providerId="ADAL" clId="{CBDBED86-0624-4F14-A0C8-0F62FDD76AD1}" dt="2019-05-03T02:00:27.884" v="3087" actId="164"/>
          <ac:inkMkLst>
            <pc:docMk/>
            <pc:sldMk cId="2833868703" sldId="502"/>
            <ac:inkMk id="26" creationId="{233A3DA0-002C-40D8-B1BB-C158CBCFD479}"/>
          </ac:inkMkLst>
        </pc:inkChg>
        <pc:inkChg chg="add del">
          <ac:chgData name="Ring, Matthew" userId="c847a62a-d42b-477a-82b9-dfab6428f510" providerId="ADAL" clId="{CBDBED86-0624-4F14-A0C8-0F62FDD76AD1}" dt="2019-05-03T02:00:21.717" v="3086"/>
          <ac:inkMkLst>
            <pc:docMk/>
            <pc:sldMk cId="2833868703" sldId="502"/>
            <ac:inkMk id="28" creationId="{274263DB-94A6-470C-B6D5-CDE880E3290B}"/>
          </ac:inkMkLst>
        </pc:inkChg>
        <pc:inkChg chg="add mod">
          <ac:chgData name="Ring, Matthew" userId="c847a62a-d42b-477a-82b9-dfab6428f510" providerId="ADAL" clId="{CBDBED86-0624-4F14-A0C8-0F62FDD76AD1}" dt="2019-05-03T02:00:27.884" v="3087" actId="164"/>
          <ac:inkMkLst>
            <pc:docMk/>
            <pc:sldMk cId="2833868703" sldId="502"/>
            <ac:inkMk id="29" creationId="{CF57BAF8-7722-40CD-95A0-27227BA216AA}"/>
          </ac:inkMkLst>
        </pc:inkChg>
        <pc:inkChg chg="add del">
          <ac:chgData name="Ring, Matthew" userId="c847a62a-d42b-477a-82b9-dfab6428f510" providerId="ADAL" clId="{CBDBED86-0624-4F14-A0C8-0F62FDD76AD1}" dt="2019-05-03T02:37:34.827" v="3432"/>
          <ac:inkMkLst>
            <pc:docMk/>
            <pc:sldMk cId="2833868703" sldId="502"/>
            <ac:inkMk id="34" creationId="{14E34FA7-4F58-4C3F-8CEF-F59F1A23DBEF}"/>
          </ac:inkMkLst>
        </pc:inkChg>
        <pc:inkChg chg="add del">
          <ac:chgData name="Ring, Matthew" userId="c847a62a-d42b-477a-82b9-dfab6428f510" providerId="ADAL" clId="{CBDBED86-0624-4F14-A0C8-0F62FDD76AD1}" dt="2019-05-03T02:37:50.001" v="3443"/>
          <ac:inkMkLst>
            <pc:docMk/>
            <pc:sldMk cId="2833868703" sldId="502"/>
            <ac:inkMk id="35" creationId="{6AAC805C-78A9-4468-A5AA-4C8AF4785E87}"/>
          </ac:inkMkLst>
        </pc:inkChg>
        <pc:inkChg chg="add del">
          <ac:chgData name="Ring, Matthew" userId="c847a62a-d42b-477a-82b9-dfab6428f510" providerId="ADAL" clId="{CBDBED86-0624-4F14-A0C8-0F62FDD76AD1}" dt="2019-05-03T02:37:49.674" v="3442"/>
          <ac:inkMkLst>
            <pc:docMk/>
            <pc:sldMk cId="2833868703" sldId="502"/>
            <ac:inkMk id="36" creationId="{CF240AA2-A14B-49A9-B073-E1C517A2A7B1}"/>
          </ac:inkMkLst>
        </pc:inkChg>
        <pc:inkChg chg="add del">
          <ac:chgData name="Ring, Matthew" userId="c847a62a-d42b-477a-82b9-dfab6428f510" providerId="ADAL" clId="{CBDBED86-0624-4F14-A0C8-0F62FDD76AD1}" dt="2019-05-03T02:37:48.357" v="3440"/>
          <ac:inkMkLst>
            <pc:docMk/>
            <pc:sldMk cId="2833868703" sldId="502"/>
            <ac:inkMk id="37" creationId="{088B743C-70B3-49C9-B2E8-4F0683EF187B}"/>
          </ac:inkMkLst>
        </pc:inkChg>
        <pc:inkChg chg="add del">
          <ac:chgData name="Ring, Matthew" userId="c847a62a-d42b-477a-82b9-dfab6428f510" providerId="ADAL" clId="{CBDBED86-0624-4F14-A0C8-0F62FDD76AD1}" dt="2019-05-03T02:37:46.006" v="3438"/>
          <ac:inkMkLst>
            <pc:docMk/>
            <pc:sldMk cId="2833868703" sldId="502"/>
            <ac:inkMk id="38" creationId="{709076AA-F8D4-4D3C-89A8-E716EB37A9DE}"/>
          </ac:inkMkLst>
        </pc:inkChg>
        <pc:inkChg chg="add">
          <ac:chgData name="Ring, Matthew" userId="c847a62a-d42b-477a-82b9-dfab6428f510" providerId="ADAL" clId="{CBDBED86-0624-4F14-A0C8-0F62FDD76AD1}" dt="2019-05-03T02:37:44.368" v="3437"/>
          <ac:inkMkLst>
            <pc:docMk/>
            <pc:sldMk cId="2833868703" sldId="502"/>
            <ac:inkMk id="39" creationId="{D7B65ABD-64AE-4E02-A9A4-7A2FCC0F0D44}"/>
          </ac:inkMkLst>
        </pc:inkChg>
        <pc:inkChg chg="add del">
          <ac:chgData name="Ring, Matthew" userId="c847a62a-d42b-477a-82b9-dfab6428f510" providerId="ADAL" clId="{CBDBED86-0624-4F14-A0C8-0F62FDD76AD1}" dt="2019-05-03T02:37:48.978" v="3441"/>
          <ac:inkMkLst>
            <pc:docMk/>
            <pc:sldMk cId="2833868703" sldId="502"/>
            <ac:inkMk id="40" creationId="{5CFFEF8C-35B6-4497-8B0F-338662B3C5CE}"/>
          </ac:inkMkLst>
        </pc:inkChg>
        <pc:inkChg chg="add">
          <ac:chgData name="Ring, Matthew" userId="c847a62a-d42b-477a-82b9-dfab6428f510" providerId="ADAL" clId="{CBDBED86-0624-4F14-A0C8-0F62FDD76AD1}" dt="2019-05-03T02:37:48.357" v="3440"/>
          <ac:inkMkLst>
            <pc:docMk/>
            <pc:sldMk cId="2833868703" sldId="502"/>
            <ac:inkMk id="42" creationId="{D33E39D0-BE76-4A3D-9CB2-BB7F37EF2E1F}"/>
          </ac:inkMkLst>
        </pc:inkChg>
        <pc:inkChg chg="add del">
          <ac:chgData name="Ring, Matthew" userId="c847a62a-d42b-477a-82b9-dfab6428f510" providerId="ADAL" clId="{CBDBED86-0624-4F14-A0C8-0F62FDD76AD1}" dt="2019-05-03T02:37:53.167" v="3446"/>
          <ac:inkMkLst>
            <pc:docMk/>
            <pc:sldMk cId="2833868703" sldId="502"/>
            <ac:inkMk id="43" creationId="{63814957-A299-46A3-9801-1AB3C6F15DE8}"/>
          </ac:inkMkLst>
        </pc:inkChg>
        <pc:inkChg chg="add del">
          <ac:chgData name="Ring, Matthew" userId="c847a62a-d42b-477a-82b9-dfab6428f510" providerId="ADAL" clId="{CBDBED86-0624-4F14-A0C8-0F62FDD76AD1}" dt="2019-05-03T02:37:53.167" v="3446"/>
          <ac:inkMkLst>
            <pc:docMk/>
            <pc:sldMk cId="2833868703" sldId="502"/>
            <ac:inkMk id="44" creationId="{4E955158-E898-4970-813F-761CCDCBB30E}"/>
          </ac:inkMkLst>
        </pc:inkChg>
        <pc:inkChg chg="add del">
          <ac:chgData name="Ring, Matthew" userId="c847a62a-d42b-477a-82b9-dfab6428f510" providerId="ADAL" clId="{CBDBED86-0624-4F14-A0C8-0F62FDD76AD1}" dt="2019-05-03T02:37:56.069" v="3450"/>
          <ac:inkMkLst>
            <pc:docMk/>
            <pc:sldMk cId="2833868703" sldId="502"/>
            <ac:inkMk id="45" creationId="{4EFFA54F-CA97-40E5-BD29-5BD542607138}"/>
          </ac:inkMkLst>
        </pc:inkChg>
        <pc:inkChg chg="add del">
          <ac:chgData name="Ring, Matthew" userId="c847a62a-d42b-477a-82b9-dfab6428f510" providerId="ADAL" clId="{CBDBED86-0624-4F14-A0C8-0F62FDD76AD1}" dt="2019-05-03T02:37:56.069" v="3450"/>
          <ac:inkMkLst>
            <pc:docMk/>
            <pc:sldMk cId="2833868703" sldId="502"/>
            <ac:inkMk id="46" creationId="{FCC072E2-F39D-4BE5-813B-8E6005658C41}"/>
          </ac:inkMkLst>
        </pc:inkChg>
        <pc:inkChg chg="add del">
          <ac:chgData name="Ring, Matthew" userId="c847a62a-d42b-477a-82b9-dfab6428f510" providerId="ADAL" clId="{CBDBED86-0624-4F14-A0C8-0F62FDD76AD1}" dt="2019-05-03T02:37:56.069" v="3450"/>
          <ac:inkMkLst>
            <pc:docMk/>
            <pc:sldMk cId="2833868703" sldId="502"/>
            <ac:inkMk id="47" creationId="{6EFACD5E-2441-4BBA-9AD7-CF7A90CA2BA8}"/>
          </ac:inkMkLst>
        </pc:inkChg>
        <pc:inkChg chg="add del">
          <ac:chgData name="Ring, Matthew" userId="c847a62a-d42b-477a-82b9-dfab6428f510" providerId="ADAL" clId="{CBDBED86-0624-4F14-A0C8-0F62FDD76AD1}" dt="2019-05-03T02:37:56.069" v="3450"/>
          <ac:inkMkLst>
            <pc:docMk/>
            <pc:sldMk cId="2833868703" sldId="502"/>
            <ac:inkMk id="50" creationId="{4FCF843E-FBAA-4D6D-A745-EC5EF1458901}"/>
          </ac:inkMkLst>
        </pc:inkChg>
        <pc:inkChg chg="add del">
          <ac:chgData name="Ring, Matthew" userId="c847a62a-d42b-477a-82b9-dfab6428f510" providerId="ADAL" clId="{CBDBED86-0624-4F14-A0C8-0F62FDD76AD1}" dt="2019-05-03T02:38:00.278" v="3452"/>
          <ac:inkMkLst>
            <pc:docMk/>
            <pc:sldMk cId="2833868703" sldId="502"/>
            <ac:inkMk id="51" creationId="{BE4BFCFE-9E68-44FF-8B8D-DB6F43C9178E}"/>
          </ac:inkMkLst>
        </pc:inkChg>
        <pc:inkChg chg="add del">
          <ac:chgData name="Ring, Matthew" userId="c847a62a-d42b-477a-82b9-dfab6428f510" providerId="ADAL" clId="{CBDBED86-0624-4F14-A0C8-0F62FDD76AD1}" dt="2019-05-03T02:38:00.278" v="3452"/>
          <ac:inkMkLst>
            <pc:docMk/>
            <pc:sldMk cId="2833868703" sldId="502"/>
            <ac:inkMk id="52" creationId="{43BAF88B-8661-42DF-82B8-10DA6F510CFB}"/>
          </ac:inkMkLst>
        </pc:inkChg>
        <pc:inkChg chg="add del">
          <ac:chgData name="Ring, Matthew" userId="c847a62a-d42b-477a-82b9-dfab6428f510" providerId="ADAL" clId="{CBDBED86-0624-4F14-A0C8-0F62FDD76AD1}" dt="2019-05-03T02:38:01.517" v="3454"/>
          <ac:inkMkLst>
            <pc:docMk/>
            <pc:sldMk cId="2833868703" sldId="502"/>
            <ac:inkMk id="53" creationId="{AB024C19-D33A-4958-A8F4-202160C688EB}"/>
          </ac:inkMkLst>
        </pc:inkChg>
        <pc:inkChg chg="add del">
          <ac:chgData name="Ring, Matthew" userId="c847a62a-d42b-477a-82b9-dfab6428f510" providerId="ADAL" clId="{CBDBED86-0624-4F14-A0C8-0F62FDD76AD1}" dt="2019-05-03T02:38:01.517" v="3454"/>
          <ac:inkMkLst>
            <pc:docMk/>
            <pc:sldMk cId="2833868703" sldId="502"/>
            <ac:inkMk id="54" creationId="{F6678DD6-98D7-4655-92D6-A107C208D653}"/>
          </ac:inkMkLst>
        </pc:inkChg>
        <pc:inkChg chg="add del">
          <ac:chgData name="Ring, Matthew" userId="c847a62a-d42b-477a-82b9-dfab6428f510" providerId="ADAL" clId="{CBDBED86-0624-4F14-A0C8-0F62FDD76AD1}" dt="2019-05-03T02:38:02.067" v="3456"/>
          <ac:inkMkLst>
            <pc:docMk/>
            <pc:sldMk cId="2833868703" sldId="502"/>
            <ac:inkMk id="55" creationId="{741EAA38-A4A4-441C-B13A-D186A43BFE19}"/>
          </ac:inkMkLst>
        </pc:inkChg>
        <pc:inkChg chg="add del">
          <ac:chgData name="Ring, Matthew" userId="c847a62a-d42b-477a-82b9-dfab6428f510" providerId="ADAL" clId="{CBDBED86-0624-4F14-A0C8-0F62FDD76AD1}" dt="2019-05-03T02:38:02.067" v="3456"/>
          <ac:inkMkLst>
            <pc:docMk/>
            <pc:sldMk cId="2833868703" sldId="502"/>
            <ac:inkMk id="56" creationId="{04A3AF4C-FA42-4BE7-9EBF-274491F7C0CC}"/>
          </ac:inkMkLst>
        </pc:inkChg>
        <pc:inkChg chg="add del">
          <ac:chgData name="Ring, Matthew" userId="c847a62a-d42b-477a-82b9-dfab6428f510" providerId="ADAL" clId="{CBDBED86-0624-4F14-A0C8-0F62FDD76AD1}" dt="2019-05-03T02:38:03.566" v="3458"/>
          <ac:inkMkLst>
            <pc:docMk/>
            <pc:sldMk cId="2833868703" sldId="502"/>
            <ac:inkMk id="57" creationId="{F321916F-8B3C-4B7F-9CDA-F63176A6A9BB}"/>
          </ac:inkMkLst>
        </pc:inkChg>
        <pc:inkChg chg="add del">
          <ac:chgData name="Ring, Matthew" userId="c847a62a-d42b-477a-82b9-dfab6428f510" providerId="ADAL" clId="{CBDBED86-0624-4F14-A0C8-0F62FDD76AD1}" dt="2019-05-03T02:38:03.566" v="3458"/>
          <ac:inkMkLst>
            <pc:docMk/>
            <pc:sldMk cId="2833868703" sldId="502"/>
            <ac:inkMk id="58" creationId="{4065C8C1-40CC-4CBB-815A-F38DC5D39ED6}"/>
          </ac:inkMkLst>
        </pc:inkChg>
        <pc:inkChg chg="add del">
          <ac:chgData name="Ring, Matthew" userId="c847a62a-d42b-477a-82b9-dfab6428f510" providerId="ADAL" clId="{CBDBED86-0624-4F14-A0C8-0F62FDD76AD1}" dt="2019-05-03T02:38:06.567" v="3462"/>
          <ac:inkMkLst>
            <pc:docMk/>
            <pc:sldMk cId="2833868703" sldId="502"/>
            <ac:inkMk id="59" creationId="{0BC46589-89AB-4464-A4A8-3DA7DCE77F48}"/>
          </ac:inkMkLst>
        </pc:inkChg>
        <pc:inkChg chg="add del">
          <ac:chgData name="Ring, Matthew" userId="c847a62a-d42b-477a-82b9-dfab6428f510" providerId="ADAL" clId="{CBDBED86-0624-4F14-A0C8-0F62FDD76AD1}" dt="2019-05-03T02:38:06.567" v="3462"/>
          <ac:inkMkLst>
            <pc:docMk/>
            <pc:sldMk cId="2833868703" sldId="502"/>
            <ac:inkMk id="60" creationId="{88B0B5E2-0DC1-43BA-A987-C0198309AA20}"/>
          </ac:inkMkLst>
        </pc:inkChg>
        <pc:inkChg chg="add del">
          <ac:chgData name="Ring, Matthew" userId="c847a62a-d42b-477a-82b9-dfab6428f510" providerId="ADAL" clId="{CBDBED86-0624-4F14-A0C8-0F62FDD76AD1}" dt="2019-05-03T02:38:06.567" v="3462"/>
          <ac:inkMkLst>
            <pc:docMk/>
            <pc:sldMk cId="2833868703" sldId="502"/>
            <ac:inkMk id="61" creationId="{62FA07EE-678B-455E-AEB9-831D4B2B9BB9}"/>
          </ac:inkMkLst>
        </pc:inkChg>
        <pc:inkChg chg="add del">
          <ac:chgData name="Ring, Matthew" userId="c847a62a-d42b-477a-82b9-dfab6428f510" providerId="ADAL" clId="{CBDBED86-0624-4F14-A0C8-0F62FDD76AD1}" dt="2019-05-03T02:38:06.567" v="3462"/>
          <ac:inkMkLst>
            <pc:docMk/>
            <pc:sldMk cId="2833868703" sldId="502"/>
            <ac:inkMk id="62" creationId="{2343E801-DD9E-480A-8B91-4C3E05D3F6A5}"/>
          </ac:inkMkLst>
        </pc:inkChg>
        <pc:inkChg chg="add del">
          <ac:chgData name="Ring, Matthew" userId="c847a62a-d42b-477a-82b9-dfab6428f510" providerId="ADAL" clId="{CBDBED86-0624-4F14-A0C8-0F62FDD76AD1}" dt="2019-05-03T02:38:10.166" v="3464"/>
          <ac:inkMkLst>
            <pc:docMk/>
            <pc:sldMk cId="2833868703" sldId="502"/>
            <ac:inkMk id="63" creationId="{7431DF0C-4D73-4868-9207-BD295AAC9BB6}"/>
          </ac:inkMkLst>
        </pc:inkChg>
        <pc:inkChg chg="add del">
          <ac:chgData name="Ring, Matthew" userId="c847a62a-d42b-477a-82b9-dfab6428f510" providerId="ADAL" clId="{CBDBED86-0624-4F14-A0C8-0F62FDD76AD1}" dt="2019-05-03T02:38:10.166" v="3464"/>
          <ac:inkMkLst>
            <pc:docMk/>
            <pc:sldMk cId="2833868703" sldId="502"/>
            <ac:inkMk id="64" creationId="{77E69E70-49A5-4FB2-9CB9-0B69B69D2CD0}"/>
          </ac:inkMkLst>
        </pc:inkChg>
        <pc:inkChg chg="add del">
          <ac:chgData name="Ring, Matthew" userId="c847a62a-d42b-477a-82b9-dfab6428f510" providerId="ADAL" clId="{CBDBED86-0624-4F14-A0C8-0F62FDD76AD1}" dt="2019-05-03T02:38:11.970" v="3466"/>
          <ac:inkMkLst>
            <pc:docMk/>
            <pc:sldMk cId="2833868703" sldId="502"/>
            <ac:inkMk id="65" creationId="{315412BD-420C-4A14-9F67-1CE93E1711BF}"/>
          </ac:inkMkLst>
        </pc:inkChg>
        <pc:inkChg chg="add del">
          <ac:chgData name="Ring, Matthew" userId="c847a62a-d42b-477a-82b9-dfab6428f510" providerId="ADAL" clId="{CBDBED86-0624-4F14-A0C8-0F62FDD76AD1}" dt="2019-05-03T02:38:11.970" v="3466"/>
          <ac:inkMkLst>
            <pc:docMk/>
            <pc:sldMk cId="2833868703" sldId="502"/>
            <ac:inkMk id="66" creationId="{6496A0A6-B480-4582-BE36-955FC82198D9}"/>
          </ac:inkMkLst>
        </pc:inkChg>
        <pc:inkChg chg="add del">
          <ac:chgData name="Ring, Matthew" userId="c847a62a-d42b-477a-82b9-dfab6428f510" providerId="ADAL" clId="{CBDBED86-0624-4F14-A0C8-0F62FDD76AD1}" dt="2019-05-03T02:38:27.874" v="3468"/>
          <ac:inkMkLst>
            <pc:docMk/>
            <pc:sldMk cId="2833868703" sldId="502"/>
            <ac:inkMk id="67" creationId="{32D9E890-80F9-4415-A6BA-BF701973DF7F}"/>
          </ac:inkMkLst>
        </pc:inkChg>
        <pc:inkChg chg="add del">
          <ac:chgData name="Ring, Matthew" userId="c847a62a-d42b-477a-82b9-dfab6428f510" providerId="ADAL" clId="{CBDBED86-0624-4F14-A0C8-0F62FDD76AD1}" dt="2019-05-03T02:38:27.874" v="3468"/>
          <ac:inkMkLst>
            <pc:docMk/>
            <pc:sldMk cId="2833868703" sldId="502"/>
            <ac:inkMk id="68" creationId="{F61F55C5-F94A-4406-B965-E3769E874B93}"/>
          </ac:inkMkLst>
        </pc:inkChg>
        <pc:inkChg chg="add del">
          <ac:chgData name="Ring, Matthew" userId="c847a62a-d42b-477a-82b9-dfab6428f510" providerId="ADAL" clId="{CBDBED86-0624-4F14-A0C8-0F62FDD76AD1}" dt="2019-05-03T02:38:35.378" v="3470"/>
          <ac:inkMkLst>
            <pc:docMk/>
            <pc:sldMk cId="2833868703" sldId="502"/>
            <ac:inkMk id="69" creationId="{F189D45E-94D0-4F83-97DA-9F9A95B17474}"/>
          </ac:inkMkLst>
        </pc:inkChg>
        <pc:inkChg chg="add del">
          <ac:chgData name="Ring, Matthew" userId="c847a62a-d42b-477a-82b9-dfab6428f510" providerId="ADAL" clId="{CBDBED86-0624-4F14-A0C8-0F62FDD76AD1}" dt="2019-05-03T02:38:35.378" v="3470"/>
          <ac:inkMkLst>
            <pc:docMk/>
            <pc:sldMk cId="2833868703" sldId="502"/>
            <ac:inkMk id="70" creationId="{D4B8F468-54B9-43B4-B177-E06A105ED460}"/>
          </ac:inkMkLst>
        </pc:inkChg>
        <pc:inkChg chg="add del">
          <ac:chgData name="Ring, Matthew" userId="c847a62a-d42b-477a-82b9-dfab6428f510" providerId="ADAL" clId="{CBDBED86-0624-4F14-A0C8-0F62FDD76AD1}" dt="2019-05-03T02:38:41.375" v="3472"/>
          <ac:inkMkLst>
            <pc:docMk/>
            <pc:sldMk cId="2833868703" sldId="502"/>
            <ac:inkMk id="71" creationId="{1C212EBF-0507-43CD-916C-B7126F1F4727}"/>
          </ac:inkMkLst>
        </pc:inkChg>
        <pc:inkChg chg="add del">
          <ac:chgData name="Ring, Matthew" userId="c847a62a-d42b-477a-82b9-dfab6428f510" providerId="ADAL" clId="{CBDBED86-0624-4F14-A0C8-0F62FDD76AD1}" dt="2019-05-03T02:38:41.375" v="3472"/>
          <ac:inkMkLst>
            <pc:docMk/>
            <pc:sldMk cId="2833868703" sldId="502"/>
            <ac:inkMk id="72" creationId="{2356AD16-D929-4F5E-A8E2-6E717147AE63}"/>
          </ac:inkMkLst>
        </pc:inkChg>
        <pc:inkChg chg="add mod">
          <ac:chgData name="Ring, Matthew" userId="c847a62a-d42b-477a-82b9-dfab6428f510" providerId="ADAL" clId="{CBDBED86-0624-4F14-A0C8-0F62FDD76AD1}" dt="2019-05-03T02:39:39.272" v="3502" actId="164"/>
          <ac:inkMkLst>
            <pc:docMk/>
            <pc:sldMk cId="2833868703" sldId="502"/>
            <ac:inkMk id="73" creationId="{50A5180C-910F-4E19-86AE-81C6DDF35D3E}"/>
          </ac:inkMkLst>
        </pc:inkChg>
        <pc:inkChg chg="del">
          <ac:chgData name="Ring, Matthew" userId="c847a62a-d42b-477a-82b9-dfab6428f510" providerId="ADAL" clId="{CBDBED86-0624-4F14-A0C8-0F62FDD76AD1}" dt="2019-05-03T01:58:36.034" v="3021" actId="478"/>
          <ac:inkMkLst>
            <pc:docMk/>
            <pc:sldMk cId="2833868703" sldId="502"/>
            <ac:inkMk id="145" creationId="{F9DBF74A-67A6-49F2-B575-6051204CC199}"/>
          </ac:inkMkLst>
        </pc:inkChg>
      </pc:sldChg>
      <pc:sldChg chg="delSp add del delAnim">
        <pc:chgData name="Ring, Matthew" userId="c847a62a-d42b-477a-82b9-dfab6428f510" providerId="ADAL" clId="{CBDBED86-0624-4F14-A0C8-0F62FDD76AD1}" dt="2019-05-03T02:36:14.038" v="3338" actId="2696"/>
        <pc:sldMkLst>
          <pc:docMk/>
          <pc:sldMk cId="2779738957" sldId="503"/>
        </pc:sldMkLst>
        <pc:spChg chg="del">
          <ac:chgData name="Ring, Matthew" userId="c847a62a-d42b-477a-82b9-dfab6428f510" providerId="ADAL" clId="{CBDBED86-0624-4F14-A0C8-0F62FDD76AD1}" dt="2019-05-03T02:35:25.183" v="3330" actId="478"/>
          <ac:spMkLst>
            <pc:docMk/>
            <pc:sldMk cId="2779738957" sldId="503"/>
            <ac:spMk id="15" creationId="{A209132A-1E6C-4758-A801-C7C08846F7CE}"/>
          </ac:spMkLst>
        </pc:spChg>
        <pc:spChg chg="del">
          <ac:chgData name="Ring, Matthew" userId="c847a62a-d42b-477a-82b9-dfab6428f510" providerId="ADAL" clId="{CBDBED86-0624-4F14-A0C8-0F62FDD76AD1}" dt="2019-05-03T02:35:31.918" v="3331" actId="478"/>
          <ac:spMkLst>
            <pc:docMk/>
            <pc:sldMk cId="2779738957" sldId="503"/>
            <ac:spMk id="24" creationId="{7DAE5898-3661-46C4-AF74-8DCF9C7F6367}"/>
          </ac:spMkLst>
        </pc:spChg>
        <pc:spChg chg="del">
          <ac:chgData name="Ring, Matthew" userId="c847a62a-d42b-477a-82b9-dfab6428f510" providerId="ADAL" clId="{CBDBED86-0624-4F14-A0C8-0F62FDD76AD1}" dt="2019-05-03T02:35:31.918" v="3331" actId="478"/>
          <ac:spMkLst>
            <pc:docMk/>
            <pc:sldMk cId="2779738957" sldId="503"/>
            <ac:spMk id="77" creationId="{0405D620-C24B-49C7-96C6-AC5969D9A3C4}"/>
          </ac:spMkLst>
        </pc:spChg>
        <pc:grpChg chg="del">
          <ac:chgData name="Ring, Matthew" userId="c847a62a-d42b-477a-82b9-dfab6428f510" providerId="ADAL" clId="{CBDBED86-0624-4F14-A0C8-0F62FDD76AD1}" dt="2019-05-03T02:35:31.918" v="3331" actId="478"/>
          <ac:grpSpMkLst>
            <pc:docMk/>
            <pc:sldMk cId="2779738957" sldId="503"/>
            <ac:grpSpMk id="80" creationId="{E864CCEE-B6D8-4F35-AF39-C40D0CA8D148}"/>
          </ac:grpSpMkLst>
        </pc:grpChg>
      </pc:sldChg>
      <pc:sldChg chg="modSp add del ord">
        <pc:chgData name="Ring, Matthew" userId="c847a62a-d42b-477a-82b9-dfab6428f510" providerId="ADAL" clId="{CBDBED86-0624-4F14-A0C8-0F62FDD76AD1}" dt="2019-05-03T02:44:05.437" v="3552" actId="2696"/>
        <pc:sldMkLst>
          <pc:docMk/>
          <pc:sldMk cId="3567574729" sldId="504"/>
        </pc:sldMkLst>
        <pc:spChg chg="mod">
          <ac:chgData name="Ring, Matthew" userId="c847a62a-d42b-477a-82b9-dfab6428f510" providerId="ADAL" clId="{CBDBED86-0624-4F14-A0C8-0F62FDD76AD1}" dt="2019-05-03T02:36:54.892" v="3429" actId="20577"/>
          <ac:spMkLst>
            <pc:docMk/>
            <pc:sldMk cId="3567574729" sldId="504"/>
            <ac:spMk id="17" creationId="{79E2127A-4274-4147-B677-E7981549D110}"/>
          </ac:spMkLst>
        </pc:spChg>
      </pc:sldChg>
      <pc:sldChg chg="add del">
        <pc:chgData name="Ring, Matthew" userId="c847a62a-d42b-477a-82b9-dfab6428f510" providerId="ADAL" clId="{CBDBED86-0624-4F14-A0C8-0F62FDD76AD1}" dt="2019-05-03T02:44:30.507" v="3557" actId="2696"/>
        <pc:sldMkLst>
          <pc:docMk/>
          <pc:sldMk cId="1043708455" sldId="505"/>
        </pc:sldMkLst>
      </pc:sldChg>
      <pc:sldChg chg="addSp delSp modSp add ord delAnim modAnim modNotesTx">
        <pc:chgData name="Ring, Matthew" userId="c847a62a-d42b-477a-82b9-dfab6428f510" providerId="ADAL" clId="{CBDBED86-0624-4F14-A0C8-0F62FDD76AD1}" dt="2019-05-03T03:05:58.381" v="4508" actId="20577"/>
        <pc:sldMkLst>
          <pc:docMk/>
          <pc:sldMk cId="420989310" sldId="506"/>
        </pc:sldMkLst>
        <pc:spChg chg="del">
          <ac:chgData name="Ring, Matthew" userId="c847a62a-d42b-477a-82b9-dfab6428f510" providerId="ADAL" clId="{CBDBED86-0624-4F14-A0C8-0F62FDD76AD1}" dt="2019-05-03T02:47:04.180" v="3761" actId="478"/>
          <ac:spMkLst>
            <pc:docMk/>
            <pc:sldMk cId="420989310" sldId="506"/>
            <ac:spMk id="17" creationId="{79E2127A-4274-4147-B677-E7981549D110}"/>
          </ac:spMkLst>
        </pc:spChg>
        <pc:spChg chg="del">
          <ac:chgData name="Ring, Matthew" userId="c847a62a-d42b-477a-82b9-dfab6428f510" providerId="ADAL" clId="{CBDBED86-0624-4F14-A0C8-0F62FDD76AD1}" dt="2019-05-03T02:47:04.180" v="3761" actId="478"/>
          <ac:spMkLst>
            <pc:docMk/>
            <pc:sldMk cId="420989310" sldId="506"/>
            <ac:spMk id="20" creationId="{102DA2E8-8EF5-4193-B47E-F85AE628F36F}"/>
          </ac:spMkLst>
        </pc:spChg>
        <pc:spChg chg="mod">
          <ac:chgData name="Ring, Matthew" userId="c847a62a-d42b-477a-82b9-dfab6428f510" providerId="ADAL" clId="{CBDBED86-0624-4F14-A0C8-0F62FDD76AD1}" dt="2019-05-03T03:05:58.381" v="4508" actId="20577"/>
          <ac:spMkLst>
            <pc:docMk/>
            <pc:sldMk cId="420989310" sldId="506"/>
            <ac:spMk id="24" creationId="{46721FAE-1F5C-4841-B4E4-F5A63BB269DF}"/>
          </ac:spMkLst>
        </pc:spChg>
        <pc:spChg chg="add del mod">
          <ac:chgData name="Ring, Matthew" userId="c847a62a-d42b-477a-82b9-dfab6428f510" providerId="ADAL" clId="{CBDBED86-0624-4F14-A0C8-0F62FDD76AD1}" dt="2019-05-03T02:47:22.755" v="3764" actId="478"/>
          <ac:spMkLst>
            <pc:docMk/>
            <pc:sldMk cId="420989310" sldId="506"/>
            <ac:spMk id="26" creationId="{640172C8-779E-4979-A0A5-298A4FBE4E29}"/>
          </ac:spMkLst>
        </pc:spChg>
        <pc:spChg chg="mod topLvl">
          <ac:chgData name="Ring, Matthew" userId="c847a62a-d42b-477a-82b9-dfab6428f510" providerId="ADAL" clId="{CBDBED86-0624-4F14-A0C8-0F62FDD76AD1}" dt="2019-05-03T02:56:52.347" v="4068" actId="1038"/>
          <ac:spMkLst>
            <pc:docMk/>
            <pc:sldMk cId="420989310" sldId="506"/>
            <ac:spMk id="40" creationId="{B140B908-DD5F-41CD-B5BA-B688C757540C}"/>
          </ac:spMkLst>
        </pc:spChg>
        <pc:spChg chg="add del">
          <ac:chgData name="Ring, Matthew" userId="c847a62a-d42b-477a-82b9-dfab6428f510" providerId="ADAL" clId="{CBDBED86-0624-4F14-A0C8-0F62FDD76AD1}" dt="2019-05-03T02:50:40.622" v="3871"/>
          <ac:spMkLst>
            <pc:docMk/>
            <pc:sldMk cId="420989310" sldId="506"/>
            <ac:spMk id="42" creationId="{042AF8C8-6A20-4421-8215-092FAE421C93}"/>
          </ac:spMkLst>
        </pc:spChg>
        <pc:spChg chg="mod">
          <ac:chgData name="Ring, Matthew" userId="c847a62a-d42b-477a-82b9-dfab6428f510" providerId="ADAL" clId="{CBDBED86-0624-4F14-A0C8-0F62FDD76AD1}" dt="2019-05-03T02:51:39.521" v="3900" actId="20577"/>
          <ac:spMkLst>
            <pc:docMk/>
            <pc:sldMk cId="420989310" sldId="506"/>
            <ac:spMk id="61" creationId="{B40AD47D-7C78-4D9F-8FAB-091E9E211E73}"/>
          </ac:spMkLst>
        </pc:spChg>
        <pc:spChg chg="del">
          <ac:chgData name="Ring, Matthew" userId="c847a62a-d42b-477a-82b9-dfab6428f510" providerId="ADAL" clId="{CBDBED86-0624-4F14-A0C8-0F62FDD76AD1}" dt="2019-05-03T02:46:59.291" v="3760" actId="478"/>
          <ac:spMkLst>
            <pc:docMk/>
            <pc:sldMk cId="420989310" sldId="506"/>
            <ac:spMk id="83" creationId="{D3E310CC-A8ED-4C80-BA7A-169448CB966E}"/>
          </ac:spMkLst>
        </pc:spChg>
        <pc:spChg chg="del">
          <ac:chgData name="Ring, Matthew" userId="c847a62a-d42b-477a-82b9-dfab6428f510" providerId="ADAL" clId="{CBDBED86-0624-4F14-A0C8-0F62FDD76AD1}" dt="2019-05-03T02:46:59.291" v="3760" actId="478"/>
          <ac:spMkLst>
            <pc:docMk/>
            <pc:sldMk cId="420989310" sldId="506"/>
            <ac:spMk id="91" creationId="{FFAC3E67-B3DF-4A8E-BBE4-BAD1A64E37F3}"/>
          </ac:spMkLst>
        </pc:spChg>
        <pc:spChg chg="del">
          <ac:chgData name="Ring, Matthew" userId="c847a62a-d42b-477a-82b9-dfab6428f510" providerId="ADAL" clId="{CBDBED86-0624-4F14-A0C8-0F62FDD76AD1}" dt="2019-05-03T02:46:59.291" v="3760" actId="478"/>
          <ac:spMkLst>
            <pc:docMk/>
            <pc:sldMk cId="420989310" sldId="506"/>
            <ac:spMk id="108" creationId="{4076AA63-1590-4F51-B395-63E41D7589B1}"/>
          </ac:spMkLst>
        </pc:spChg>
        <pc:spChg chg="add mod">
          <ac:chgData name="Ring, Matthew" userId="c847a62a-d42b-477a-82b9-dfab6428f510" providerId="ADAL" clId="{CBDBED86-0624-4F14-A0C8-0F62FDD76AD1}" dt="2019-05-03T02:55:10.919" v="4030" actId="14100"/>
          <ac:spMkLst>
            <pc:docMk/>
            <pc:sldMk cId="420989310" sldId="506"/>
            <ac:spMk id="114" creationId="{CE6FA5C6-10C5-4DB3-8309-8373DE0BC241}"/>
          </ac:spMkLst>
        </pc:spChg>
        <pc:spChg chg="del">
          <ac:chgData name="Ring, Matthew" userId="c847a62a-d42b-477a-82b9-dfab6428f510" providerId="ADAL" clId="{CBDBED86-0624-4F14-A0C8-0F62FDD76AD1}" dt="2019-05-03T02:46:59.291" v="3760" actId="478"/>
          <ac:spMkLst>
            <pc:docMk/>
            <pc:sldMk cId="420989310" sldId="506"/>
            <ac:spMk id="201" creationId="{FA290644-45E2-4D7D-8AD1-8A18CB88A702}"/>
          </ac:spMkLst>
        </pc:spChg>
        <pc:spChg chg="del">
          <ac:chgData name="Ring, Matthew" userId="c847a62a-d42b-477a-82b9-dfab6428f510" providerId="ADAL" clId="{CBDBED86-0624-4F14-A0C8-0F62FDD76AD1}" dt="2019-05-03T02:46:59.291" v="3760" actId="478"/>
          <ac:spMkLst>
            <pc:docMk/>
            <pc:sldMk cId="420989310" sldId="506"/>
            <ac:spMk id="202" creationId="{D0A76448-217E-46A3-8E8D-37AD810CD8AE}"/>
          </ac:spMkLst>
        </pc:spChg>
        <pc:grpChg chg="add mod">
          <ac:chgData name="Ring, Matthew" userId="c847a62a-d42b-477a-82b9-dfab6428f510" providerId="ADAL" clId="{CBDBED86-0624-4F14-A0C8-0F62FDD76AD1}" dt="2019-05-03T02:56:52.347" v="4068" actId="1038"/>
          <ac:grpSpMkLst>
            <pc:docMk/>
            <pc:sldMk cId="420989310" sldId="506"/>
            <ac:grpSpMk id="27" creationId="{AF76DB1B-333A-49AF-A5D5-17FF5ADF727B}"/>
          </ac:grpSpMkLst>
        </pc:grpChg>
        <pc:grpChg chg="add mod">
          <ac:chgData name="Ring, Matthew" userId="c847a62a-d42b-477a-82b9-dfab6428f510" providerId="ADAL" clId="{CBDBED86-0624-4F14-A0C8-0F62FDD76AD1}" dt="2019-05-03T02:56:52.347" v="4068" actId="1038"/>
          <ac:grpSpMkLst>
            <pc:docMk/>
            <pc:sldMk cId="420989310" sldId="506"/>
            <ac:grpSpMk id="31" creationId="{D34C91AE-9FD1-4F1C-B9C6-2565A3D3991C}"/>
          </ac:grpSpMkLst>
        </pc:grpChg>
        <pc:grpChg chg="add mod">
          <ac:chgData name="Ring, Matthew" userId="c847a62a-d42b-477a-82b9-dfab6428f510" providerId="ADAL" clId="{CBDBED86-0624-4F14-A0C8-0F62FDD76AD1}" dt="2019-05-03T02:56:52.347" v="4068" actId="1038"/>
          <ac:grpSpMkLst>
            <pc:docMk/>
            <pc:sldMk cId="420989310" sldId="506"/>
            <ac:grpSpMk id="36" creationId="{6AF6D431-44B9-4BB0-82E3-D721457AF4C8}"/>
          </ac:grpSpMkLst>
        </pc:grpChg>
        <pc:grpChg chg="add del mod">
          <ac:chgData name="Ring, Matthew" userId="c847a62a-d42b-477a-82b9-dfab6428f510" providerId="ADAL" clId="{CBDBED86-0624-4F14-A0C8-0F62FDD76AD1}" dt="2019-05-03T02:47:51.092" v="3769" actId="478"/>
          <ac:grpSpMkLst>
            <pc:docMk/>
            <pc:sldMk cId="420989310" sldId="506"/>
            <ac:grpSpMk id="39" creationId="{B89C094E-3ED1-4AEF-B432-5FF0A375E81E}"/>
          </ac:grpSpMkLst>
        </pc:grpChg>
        <pc:grpChg chg="add del">
          <ac:chgData name="Ring, Matthew" userId="c847a62a-d42b-477a-82b9-dfab6428f510" providerId="ADAL" clId="{CBDBED86-0624-4F14-A0C8-0F62FDD76AD1}" dt="2019-05-03T02:50:40.622" v="3871"/>
          <ac:grpSpMkLst>
            <pc:docMk/>
            <pc:sldMk cId="420989310" sldId="506"/>
            <ac:grpSpMk id="43" creationId="{12E1B4F1-0C40-47B7-A888-8A20507D88D8}"/>
          </ac:grpSpMkLst>
        </pc:grpChg>
        <pc:grpChg chg="add del">
          <ac:chgData name="Ring, Matthew" userId="c847a62a-d42b-477a-82b9-dfab6428f510" providerId="ADAL" clId="{CBDBED86-0624-4F14-A0C8-0F62FDD76AD1}" dt="2019-05-03T02:50:40.622" v="3871"/>
          <ac:grpSpMkLst>
            <pc:docMk/>
            <pc:sldMk cId="420989310" sldId="506"/>
            <ac:grpSpMk id="47" creationId="{6B909B17-B7DF-4A96-8779-F932E6503A7C}"/>
          </ac:grpSpMkLst>
        </pc:grpChg>
        <pc:grpChg chg="add del">
          <ac:chgData name="Ring, Matthew" userId="c847a62a-d42b-477a-82b9-dfab6428f510" providerId="ADAL" clId="{CBDBED86-0624-4F14-A0C8-0F62FDD76AD1}" dt="2019-05-03T02:50:40.622" v="3871"/>
          <ac:grpSpMkLst>
            <pc:docMk/>
            <pc:sldMk cId="420989310" sldId="506"/>
            <ac:grpSpMk id="52" creationId="{ACDC8240-5CA3-4AF8-9F72-71B084DFF066}"/>
          </ac:grpSpMkLst>
        </pc:grpChg>
        <pc:grpChg chg="add del">
          <ac:chgData name="Ring, Matthew" userId="c847a62a-d42b-477a-82b9-dfab6428f510" providerId="ADAL" clId="{CBDBED86-0624-4F14-A0C8-0F62FDD76AD1}" dt="2019-05-03T02:50:40.622" v="3871"/>
          <ac:grpSpMkLst>
            <pc:docMk/>
            <pc:sldMk cId="420989310" sldId="506"/>
            <ac:grpSpMk id="56" creationId="{F12DFD4E-9512-491A-BE46-712796315C80}"/>
          </ac:grpSpMkLst>
        </pc:grpChg>
        <pc:grpChg chg="add mod">
          <ac:chgData name="Ring, Matthew" userId="c847a62a-d42b-477a-82b9-dfab6428f510" providerId="ADAL" clId="{CBDBED86-0624-4F14-A0C8-0F62FDD76AD1}" dt="2019-05-03T02:55:52.526" v="4041" actId="164"/>
          <ac:grpSpMkLst>
            <pc:docMk/>
            <pc:sldMk cId="420989310" sldId="506"/>
            <ac:grpSpMk id="59" creationId="{A79A33D3-58A9-4E75-A0E8-153AED30A6D6}"/>
          </ac:grpSpMkLst>
        </pc:grpChg>
        <pc:grpChg chg="add mod">
          <ac:chgData name="Ring, Matthew" userId="c847a62a-d42b-477a-82b9-dfab6428f510" providerId="ADAL" clId="{CBDBED86-0624-4F14-A0C8-0F62FDD76AD1}" dt="2019-05-03T02:56:52.347" v="4068" actId="1038"/>
          <ac:grpSpMkLst>
            <pc:docMk/>
            <pc:sldMk cId="420989310" sldId="506"/>
            <ac:grpSpMk id="64" creationId="{FDD5C370-ACCA-4715-9E56-AA9D5D754163}"/>
          </ac:grpSpMkLst>
        </pc:grpChg>
        <pc:grpChg chg="del">
          <ac:chgData name="Ring, Matthew" userId="c847a62a-d42b-477a-82b9-dfab6428f510" providerId="ADAL" clId="{CBDBED86-0624-4F14-A0C8-0F62FDD76AD1}" dt="2019-05-03T02:46:59.291" v="3760" actId="478"/>
          <ac:grpSpMkLst>
            <pc:docMk/>
            <pc:sldMk cId="420989310" sldId="506"/>
            <ac:grpSpMk id="88" creationId="{BD1CFDCC-F759-447B-8322-BEE71D9D21D6}"/>
          </ac:grpSpMkLst>
        </pc:grpChg>
        <pc:grpChg chg="del">
          <ac:chgData name="Ring, Matthew" userId="c847a62a-d42b-477a-82b9-dfab6428f510" providerId="ADAL" clId="{CBDBED86-0624-4F14-A0C8-0F62FDD76AD1}" dt="2019-05-03T02:46:59.291" v="3760" actId="478"/>
          <ac:grpSpMkLst>
            <pc:docMk/>
            <pc:sldMk cId="420989310" sldId="506"/>
            <ac:grpSpMk id="112" creationId="{A5DC15C0-E239-486D-AEF6-F70B3C1A3F4A}"/>
          </ac:grpSpMkLst>
        </pc:grpChg>
        <pc:grpChg chg="del">
          <ac:chgData name="Ring, Matthew" userId="c847a62a-d42b-477a-82b9-dfab6428f510" providerId="ADAL" clId="{CBDBED86-0624-4F14-A0C8-0F62FDD76AD1}" dt="2019-05-03T02:46:59.291" v="3760" actId="478"/>
          <ac:grpSpMkLst>
            <pc:docMk/>
            <pc:sldMk cId="420989310" sldId="506"/>
            <ac:grpSpMk id="113" creationId="{4522A31E-0951-4B6B-8263-E0B999B692D4}"/>
          </ac:grpSpMkLst>
        </pc:grpChg>
        <pc:grpChg chg="add mod">
          <ac:chgData name="Ring, Matthew" userId="c847a62a-d42b-477a-82b9-dfab6428f510" providerId="ADAL" clId="{CBDBED86-0624-4F14-A0C8-0F62FDD76AD1}" dt="2019-05-03T02:56:52.347" v="4068" actId="1038"/>
          <ac:grpSpMkLst>
            <pc:docMk/>
            <pc:sldMk cId="420989310" sldId="506"/>
            <ac:grpSpMk id="2079" creationId="{448E532B-79F7-4018-B162-800EA2A868BD}"/>
          </ac:grpSpMkLst>
        </pc:grpChg>
        <pc:grpChg chg="del">
          <ac:chgData name="Ring, Matthew" userId="c847a62a-d42b-477a-82b9-dfab6428f510" providerId="ADAL" clId="{CBDBED86-0624-4F14-A0C8-0F62FDD76AD1}" dt="2019-05-03T02:46:59.291" v="3760" actId="478"/>
          <ac:grpSpMkLst>
            <pc:docMk/>
            <pc:sldMk cId="420989310" sldId="506"/>
            <ac:grpSpMk id="2088" creationId="{E42BF1E0-CDEC-430B-A90A-27E58B4CEB88}"/>
          </ac:grpSpMkLst>
        </pc:grpChg>
        <pc:picChg chg="del topLvl">
          <ac:chgData name="Ring, Matthew" userId="c847a62a-d42b-477a-82b9-dfab6428f510" providerId="ADAL" clId="{CBDBED86-0624-4F14-A0C8-0F62FDD76AD1}" dt="2019-05-03T02:47:51.092" v="3769" actId="478"/>
          <ac:picMkLst>
            <pc:docMk/>
            <pc:sldMk cId="420989310" sldId="506"/>
            <ac:picMk id="41" creationId="{23DD551B-18F4-4A00-8769-999A6CEEC418}"/>
          </ac:picMkLst>
        </pc:picChg>
        <pc:picChg chg="add mod ord">
          <ac:chgData name="Ring, Matthew" userId="c847a62a-d42b-477a-82b9-dfab6428f510" providerId="ADAL" clId="{CBDBED86-0624-4F14-A0C8-0F62FDD76AD1}" dt="2019-05-03T02:55:01.467" v="4028" actId="164"/>
          <ac:picMkLst>
            <pc:docMk/>
            <pc:sldMk cId="420989310" sldId="506"/>
            <ac:picMk id="3074" creationId="{70B2F991-EDD6-4428-84E5-7C576EEDBB38}"/>
          </ac:picMkLst>
        </pc:picChg>
        <pc:inkChg chg="add del">
          <ac:chgData name="Ring, Matthew" userId="c847a62a-d42b-477a-82b9-dfab6428f510" providerId="ADAL" clId="{CBDBED86-0624-4F14-A0C8-0F62FDD76AD1}" dt="2019-05-03T02:52:24.647" v="3905"/>
          <ac:inkMkLst>
            <pc:docMk/>
            <pc:sldMk cId="420989310" sldId="506"/>
            <ac:inkMk id="2" creationId="{990180CC-9EB8-4198-B6AD-654A74102AE3}"/>
          </ac:inkMkLst>
        </pc:inkChg>
        <pc:inkChg chg="add del">
          <ac:chgData name="Ring, Matthew" userId="c847a62a-d42b-477a-82b9-dfab6428f510" providerId="ADAL" clId="{CBDBED86-0624-4F14-A0C8-0F62FDD76AD1}" dt="2019-05-03T02:52:24.647" v="3905"/>
          <ac:inkMkLst>
            <pc:docMk/>
            <pc:sldMk cId="420989310" sldId="506"/>
            <ac:inkMk id="3" creationId="{AEAA3120-4779-4A41-ADF1-B24E9F305DBD}"/>
          </ac:inkMkLst>
        </pc:inkChg>
        <pc:inkChg chg="add del">
          <ac:chgData name="Ring, Matthew" userId="c847a62a-d42b-477a-82b9-dfab6428f510" providerId="ADAL" clId="{CBDBED86-0624-4F14-A0C8-0F62FDD76AD1}" dt="2019-05-03T02:52:36.045" v="3907"/>
          <ac:inkMkLst>
            <pc:docMk/>
            <pc:sldMk cId="420989310" sldId="506"/>
            <ac:inkMk id="4" creationId="{5967C387-F22E-4CFC-8148-E714A1F382C2}"/>
          </ac:inkMkLst>
        </pc:inkChg>
        <pc:inkChg chg="add del">
          <ac:chgData name="Ring, Matthew" userId="c847a62a-d42b-477a-82b9-dfab6428f510" providerId="ADAL" clId="{CBDBED86-0624-4F14-A0C8-0F62FDD76AD1}" dt="2019-05-03T02:52:36.045" v="3907"/>
          <ac:inkMkLst>
            <pc:docMk/>
            <pc:sldMk cId="420989310" sldId="506"/>
            <ac:inkMk id="5" creationId="{38D5A971-9061-484B-8DE2-1F42B374754E}"/>
          </ac:inkMkLst>
        </pc:inkChg>
        <pc:inkChg chg="add del">
          <ac:chgData name="Ring, Matthew" userId="c847a62a-d42b-477a-82b9-dfab6428f510" providerId="ADAL" clId="{CBDBED86-0624-4F14-A0C8-0F62FDD76AD1}" dt="2019-05-03T02:52:37.878" v="3909"/>
          <ac:inkMkLst>
            <pc:docMk/>
            <pc:sldMk cId="420989310" sldId="506"/>
            <ac:inkMk id="6" creationId="{BA66FBD2-C711-4C95-ABB4-B20D57478EF3}"/>
          </ac:inkMkLst>
        </pc:inkChg>
        <pc:inkChg chg="add del">
          <ac:chgData name="Ring, Matthew" userId="c847a62a-d42b-477a-82b9-dfab6428f510" providerId="ADAL" clId="{CBDBED86-0624-4F14-A0C8-0F62FDD76AD1}" dt="2019-05-03T02:52:37.878" v="3909"/>
          <ac:inkMkLst>
            <pc:docMk/>
            <pc:sldMk cId="420989310" sldId="506"/>
            <ac:inkMk id="7" creationId="{47D6D7B0-DAAE-4CE8-B1FD-3E75415B9842}"/>
          </ac:inkMkLst>
        </pc:inkChg>
        <pc:inkChg chg="add del">
          <ac:chgData name="Ring, Matthew" userId="c847a62a-d42b-477a-82b9-dfab6428f510" providerId="ADAL" clId="{CBDBED86-0624-4F14-A0C8-0F62FDD76AD1}" dt="2019-05-03T02:52:52.003" v="3916"/>
          <ac:inkMkLst>
            <pc:docMk/>
            <pc:sldMk cId="420989310" sldId="506"/>
            <ac:inkMk id="8" creationId="{3072361C-3E22-48A0-914A-0B6E9B2D31E0}"/>
          </ac:inkMkLst>
        </pc:inkChg>
        <pc:inkChg chg="add del">
          <ac:chgData name="Ring, Matthew" userId="c847a62a-d42b-477a-82b9-dfab6428f510" providerId="ADAL" clId="{CBDBED86-0624-4F14-A0C8-0F62FDD76AD1}" dt="2019-05-03T02:52:47.846" v="3912"/>
          <ac:inkMkLst>
            <pc:docMk/>
            <pc:sldMk cId="420989310" sldId="506"/>
            <ac:inkMk id="9" creationId="{63F0DF20-6DC1-45EF-983C-633D850C5E7F}"/>
          </ac:inkMkLst>
        </pc:inkChg>
        <pc:inkChg chg="add del">
          <ac:chgData name="Ring, Matthew" userId="c847a62a-d42b-477a-82b9-dfab6428f510" providerId="ADAL" clId="{CBDBED86-0624-4F14-A0C8-0F62FDD76AD1}" dt="2019-05-03T02:52:47.846" v="3912"/>
          <ac:inkMkLst>
            <pc:docMk/>
            <pc:sldMk cId="420989310" sldId="506"/>
            <ac:inkMk id="10" creationId="{B016760F-1058-498E-8678-ADC739D369FF}"/>
          </ac:inkMkLst>
        </pc:inkChg>
        <pc:inkChg chg="add del">
          <ac:chgData name="Ring, Matthew" userId="c847a62a-d42b-477a-82b9-dfab6428f510" providerId="ADAL" clId="{CBDBED86-0624-4F14-A0C8-0F62FDD76AD1}" dt="2019-05-03T02:52:52.003" v="3916"/>
          <ac:inkMkLst>
            <pc:docMk/>
            <pc:sldMk cId="420989310" sldId="506"/>
            <ac:inkMk id="11" creationId="{34B524B1-541C-4534-B8B5-9EAD83B266BD}"/>
          </ac:inkMkLst>
        </pc:inkChg>
        <pc:inkChg chg="add del">
          <ac:chgData name="Ring, Matthew" userId="c847a62a-d42b-477a-82b9-dfab6428f510" providerId="ADAL" clId="{CBDBED86-0624-4F14-A0C8-0F62FDD76AD1}" dt="2019-05-03T02:52:52.003" v="3916"/>
          <ac:inkMkLst>
            <pc:docMk/>
            <pc:sldMk cId="420989310" sldId="506"/>
            <ac:inkMk id="12" creationId="{9785AF5B-92F6-487C-81A2-B8B0A69D20C3}"/>
          </ac:inkMkLst>
        </pc:inkChg>
        <pc:inkChg chg="add del">
          <ac:chgData name="Ring, Matthew" userId="c847a62a-d42b-477a-82b9-dfab6428f510" providerId="ADAL" clId="{CBDBED86-0624-4F14-A0C8-0F62FDD76AD1}" dt="2019-05-03T02:52:52.003" v="3916"/>
          <ac:inkMkLst>
            <pc:docMk/>
            <pc:sldMk cId="420989310" sldId="506"/>
            <ac:inkMk id="14" creationId="{72C26558-EF09-4193-AB0B-84062787ED95}"/>
          </ac:inkMkLst>
        </pc:inkChg>
        <pc:inkChg chg="add del">
          <ac:chgData name="Ring, Matthew" userId="c847a62a-d42b-477a-82b9-dfab6428f510" providerId="ADAL" clId="{CBDBED86-0624-4F14-A0C8-0F62FDD76AD1}" dt="2019-05-03T02:52:52.003" v="3916"/>
          <ac:inkMkLst>
            <pc:docMk/>
            <pc:sldMk cId="420989310" sldId="506"/>
            <ac:inkMk id="15" creationId="{A68B8CF6-CE00-4E34-8947-3B5CD1E9DD4C}"/>
          </ac:inkMkLst>
        </pc:inkChg>
        <pc:inkChg chg="add del">
          <ac:chgData name="Ring, Matthew" userId="c847a62a-d42b-477a-82b9-dfab6428f510" providerId="ADAL" clId="{CBDBED86-0624-4F14-A0C8-0F62FDD76AD1}" dt="2019-05-03T02:52:54.354" v="3919"/>
          <ac:inkMkLst>
            <pc:docMk/>
            <pc:sldMk cId="420989310" sldId="506"/>
            <ac:inkMk id="16" creationId="{26ABBAF0-C598-49A3-BED3-AB3A36D45416}"/>
          </ac:inkMkLst>
        </pc:inkChg>
        <pc:inkChg chg="add del">
          <ac:chgData name="Ring, Matthew" userId="c847a62a-d42b-477a-82b9-dfab6428f510" providerId="ADAL" clId="{CBDBED86-0624-4F14-A0C8-0F62FDD76AD1}" dt="2019-05-03T02:52:54.354" v="3919"/>
          <ac:inkMkLst>
            <pc:docMk/>
            <pc:sldMk cId="420989310" sldId="506"/>
            <ac:inkMk id="18" creationId="{11623850-E1A4-42D4-9E36-CB9EA7D3FA09}"/>
          </ac:inkMkLst>
        </pc:inkChg>
        <pc:inkChg chg="add del">
          <ac:chgData name="Ring, Matthew" userId="c847a62a-d42b-477a-82b9-dfab6428f510" providerId="ADAL" clId="{CBDBED86-0624-4F14-A0C8-0F62FDD76AD1}" dt="2019-05-03T02:52:54.354" v="3919"/>
          <ac:inkMkLst>
            <pc:docMk/>
            <pc:sldMk cId="420989310" sldId="506"/>
            <ac:inkMk id="19" creationId="{6B086432-0E28-4ECB-A725-E97078F5B406}"/>
          </ac:inkMkLst>
        </pc:inkChg>
        <pc:inkChg chg="add del">
          <ac:chgData name="Ring, Matthew" userId="c847a62a-d42b-477a-82b9-dfab6428f510" providerId="ADAL" clId="{CBDBED86-0624-4F14-A0C8-0F62FDD76AD1}" dt="2019-05-03T02:52:55.851" v="3922"/>
          <ac:inkMkLst>
            <pc:docMk/>
            <pc:sldMk cId="420989310" sldId="506"/>
            <ac:inkMk id="21" creationId="{8AEE4904-B8F2-42DE-A116-AF3392FB828E}"/>
          </ac:inkMkLst>
        </pc:inkChg>
        <pc:inkChg chg="add del">
          <ac:chgData name="Ring, Matthew" userId="c847a62a-d42b-477a-82b9-dfab6428f510" providerId="ADAL" clId="{CBDBED86-0624-4F14-A0C8-0F62FDD76AD1}" dt="2019-05-03T02:52:55.851" v="3922"/>
          <ac:inkMkLst>
            <pc:docMk/>
            <pc:sldMk cId="420989310" sldId="506"/>
            <ac:inkMk id="22" creationId="{74135E68-3B29-4AB7-92E4-550BC2EE1416}"/>
          </ac:inkMkLst>
        </pc:inkChg>
        <pc:inkChg chg="add del">
          <ac:chgData name="Ring, Matthew" userId="c847a62a-d42b-477a-82b9-dfab6428f510" providerId="ADAL" clId="{CBDBED86-0624-4F14-A0C8-0F62FDD76AD1}" dt="2019-05-03T02:52:55.851" v="3922"/>
          <ac:inkMkLst>
            <pc:docMk/>
            <pc:sldMk cId="420989310" sldId="506"/>
            <ac:inkMk id="23" creationId="{0A67A13E-B0E9-4356-BFD2-CB6FC94BE1A7}"/>
          </ac:inkMkLst>
        </pc:inkChg>
        <pc:inkChg chg="add del">
          <ac:chgData name="Ring, Matthew" userId="c847a62a-d42b-477a-82b9-dfab6428f510" providerId="ADAL" clId="{CBDBED86-0624-4F14-A0C8-0F62FDD76AD1}" dt="2019-05-03T02:53:02.868" v="3927"/>
          <ac:inkMkLst>
            <pc:docMk/>
            <pc:sldMk cId="420989310" sldId="506"/>
            <ac:inkMk id="25" creationId="{D7F550C8-53FF-486A-9029-9A7EBCA4080F}"/>
          </ac:inkMkLst>
        </pc:inkChg>
        <pc:inkChg chg="del">
          <ac:chgData name="Ring, Matthew" userId="c847a62a-d42b-477a-82b9-dfab6428f510" providerId="ADAL" clId="{CBDBED86-0624-4F14-A0C8-0F62FDD76AD1}" dt="2019-05-03T02:47:04.180" v="3761" actId="478"/>
          <ac:inkMkLst>
            <pc:docMk/>
            <pc:sldMk cId="420989310" sldId="506"/>
            <ac:inkMk id="55" creationId="{C9000A53-4F9E-4D7C-B3A9-87CF1E15EEB7}"/>
          </ac:inkMkLst>
        </pc:inkChg>
        <pc:inkChg chg="add del">
          <ac:chgData name="Ring, Matthew" userId="c847a62a-d42b-477a-82b9-dfab6428f510" providerId="ADAL" clId="{CBDBED86-0624-4F14-A0C8-0F62FDD76AD1}" dt="2019-05-03T02:53:02.868" v="3927"/>
          <ac:inkMkLst>
            <pc:docMk/>
            <pc:sldMk cId="420989310" sldId="506"/>
            <ac:inkMk id="63" creationId="{EC6E8C97-DA66-478E-9C68-249EE2F6A33E}"/>
          </ac:inkMkLst>
        </pc:inkChg>
        <pc:inkChg chg="add del">
          <ac:chgData name="Ring, Matthew" userId="c847a62a-d42b-477a-82b9-dfab6428f510" providerId="ADAL" clId="{CBDBED86-0624-4F14-A0C8-0F62FDD76AD1}" dt="2019-05-03T02:53:02.868" v="3927"/>
          <ac:inkMkLst>
            <pc:docMk/>
            <pc:sldMk cId="420989310" sldId="506"/>
            <ac:inkMk id="2048" creationId="{367E345A-DF2D-4BB5-BAA3-9A4C77037DC1}"/>
          </ac:inkMkLst>
        </pc:inkChg>
        <pc:inkChg chg="add del">
          <ac:chgData name="Ring, Matthew" userId="c847a62a-d42b-477a-82b9-dfab6428f510" providerId="ADAL" clId="{CBDBED86-0624-4F14-A0C8-0F62FDD76AD1}" dt="2019-05-03T02:53:02.868" v="3927"/>
          <ac:inkMkLst>
            <pc:docMk/>
            <pc:sldMk cId="420989310" sldId="506"/>
            <ac:inkMk id="2049" creationId="{008D45C3-DABC-46C8-8C12-1D3B157EEAC2}"/>
          </ac:inkMkLst>
        </pc:inkChg>
        <pc:inkChg chg="add del">
          <ac:chgData name="Ring, Matthew" userId="c847a62a-d42b-477a-82b9-dfab6428f510" providerId="ADAL" clId="{CBDBED86-0624-4F14-A0C8-0F62FDD76AD1}" dt="2019-05-03T02:53:02.868" v="3927"/>
          <ac:inkMkLst>
            <pc:docMk/>
            <pc:sldMk cId="420989310" sldId="506"/>
            <ac:inkMk id="2051" creationId="{5CE344E4-70D4-4A12-B7DD-A4053319E6A6}"/>
          </ac:inkMkLst>
        </pc:inkChg>
        <pc:inkChg chg="add del">
          <ac:chgData name="Ring, Matthew" userId="c847a62a-d42b-477a-82b9-dfab6428f510" providerId="ADAL" clId="{CBDBED86-0624-4F14-A0C8-0F62FDD76AD1}" dt="2019-05-03T02:53:23.451" v="3931"/>
          <ac:inkMkLst>
            <pc:docMk/>
            <pc:sldMk cId="420989310" sldId="506"/>
            <ac:inkMk id="2052" creationId="{96EC7DC3-40FA-4DF4-ABE7-D9AD99D5E71D}"/>
          </ac:inkMkLst>
        </pc:inkChg>
        <pc:inkChg chg="add del">
          <ac:chgData name="Ring, Matthew" userId="c847a62a-d42b-477a-82b9-dfab6428f510" providerId="ADAL" clId="{CBDBED86-0624-4F14-A0C8-0F62FDD76AD1}" dt="2019-05-03T02:53:23.451" v="3931"/>
          <ac:inkMkLst>
            <pc:docMk/>
            <pc:sldMk cId="420989310" sldId="506"/>
            <ac:inkMk id="2053" creationId="{7BB32A52-D96E-415C-89F5-1097CD28C43C}"/>
          </ac:inkMkLst>
        </pc:inkChg>
        <pc:inkChg chg="add del">
          <ac:chgData name="Ring, Matthew" userId="c847a62a-d42b-477a-82b9-dfab6428f510" providerId="ADAL" clId="{CBDBED86-0624-4F14-A0C8-0F62FDD76AD1}" dt="2019-05-03T02:53:23.451" v="3931"/>
          <ac:inkMkLst>
            <pc:docMk/>
            <pc:sldMk cId="420989310" sldId="506"/>
            <ac:inkMk id="2054" creationId="{E2EFE59F-DF74-4DAC-87D9-02E3791845D5}"/>
          </ac:inkMkLst>
        </pc:inkChg>
        <pc:inkChg chg="add del">
          <ac:chgData name="Ring, Matthew" userId="c847a62a-d42b-477a-82b9-dfab6428f510" providerId="ADAL" clId="{CBDBED86-0624-4F14-A0C8-0F62FDD76AD1}" dt="2019-05-03T02:53:23.451" v="3931"/>
          <ac:inkMkLst>
            <pc:docMk/>
            <pc:sldMk cId="420989310" sldId="506"/>
            <ac:inkMk id="2055" creationId="{487674AD-6633-42CB-B8A3-5BE31D46B898}"/>
          </ac:inkMkLst>
        </pc:inkChg>
        <pc:inkChg chg="add del">
          <ac:chgData name="Ring, Matthew" userId="c847a62a-d42b-477a-82b9-dfab6428f510" providerId="ADAL" clId="{CBDBED86-0624-4F14-A0C8-0F62FDD76AD1}" dt="2019-05-03T02:53:25.551" v="3935"/>
          <ac:inkMkLst>
            <pc:docMk/>
            <pc:sldMk cId="420989310" sldId="506"/>
            <ac:inkMk id="2056" creationId="{72C2CE81-C2FA-48D7-B537-EDA05340EC72}"/>
          </ac:inkMkLst>
        </pc:inkChg>
        <pc:inkChg chg="add del">
          <ac:chgData name="Ring, Matthew" userId="c847a62a-d42b-477a-82b9-dfab6428f510" providerId="ADAL" clId="{CBDBED86-0624-4F14-A0C8-0F62FDD76AD1}" dt="2019-05-03T02:53:25.551" v="3935"/>
          <ac:inkMkLst>
            <pc:docMk/>
            <pc:sldMk cId="420989310" sldId="506"/>
            <ac:inkMk id="2057" creationId="{A988C647-28A7-4A3F-A696-F1E2913A3149}"/>
          </ac:inkMkLst>
        </pc:inkChg>
        <pc:inkChg chg="add del">
          <ac:chgData name="Ring, Matthew" userId="c847a62a-d42b-477a-82b9-dfab6428f510" providerId="ADAL" clId="{CBDBED86-0624-4F14-A0C8-0F62FDD76AD1}" dt="2019-05-03T02:53:25.551" v="3935"/>
          <ac:inkMkLst>
            <pc:docMk/>
            <pc:sldMk cId="420989310" sldId="506"/>
            <ac:inkMk id="2058" creationId="{1AD96E53-A930-4E34-BA28-49DBA8F32E14}"/>
          </ac:inkMkLst>
        </pc:inkChg>
        <pc:inkChg chg="add del">
          <ac:chgData name="Ring, Matthew" userId="c847a62a-d42b-477a-82b9-dfab6428f510" providerId="ADAL" clId="{CBDBED86-0624-4F14-A0C8-0F62FDD76AD1}" dt="2019-05-03T02:53:25.551" v="3935"/>
          <ac:inkMkLst>
            <pc:docMk/>
            <pc:sldMk cId="420989310" sldId="506"/>
            <ac:inkMk id="2059" creationId="{49DE2BDA-BCE7-4E21-9472-6ECE411608DB}"/>
          </ac:inkMkLst>
        </pc:inkChg>
        <pc:inkChg chg="add del mod">
          <ac:chgData name="Ring, Matthew" userId="c847a62a-d42b-477a-82b9-dfab6428f510" providerId="ADAL" clId="{CBDBED86-0624-4F14-A0C8-0F62FDD76AD1}" dt="2019-05-03T02:55:52.526" v="4041" actId="164"/>
          <ac:inkMkLst>
            <pc:docMk/>
            <pc:sldMk cId="420989310" sldId="506"/>
            <ac:inkMk id="2060" creationId="{BFA71694-398B-4A30-8638-A6371C2BDE18}"/>
          </ac:inkMkLst>
        </pc:inkChg>
        <pc:inkChg chg="add del mod">
          <ac:chgData name="Ring, Matthew" userId="c847a62a-d42b-477a-82b9-dfab6428f510" providerId="ADAL" clId="{CBDBED86-0624-4F14-A0C8-0F62FDD76AD1}" dt="2019-05-03T02:55:52.526" v="4041" actId="164"/>
          <ac:inkMkLst>
            <pc:docMk/>
            <pc:sldMk cId="420989310" sldId="506"/>
            <ac:inkMk id="2061" creationId="{62AA43C9-87D5-417B-8905-4725C24A18D5}"/>
          </ac:inkMkLst>
        </pc:inkChg>
        <pc:inkChg chg="add del">
          <ac:chgData name="Ring, Matthew" userId="c847a62a-d42b-477a-82b9-dfab6428f510" providerId="ADAL" clId="{CBDBED86-0624-4F14-A0C8-0F62FDD76AD1}" dt="2019-05-03T02:54:06.327" v="3971"/>
          <ac:inkMkLst>
            <pc:docMk/>
            <pc:sldMk cId="420989310" sldId="506"/>
            <ac:inkMk id="2062" creationId="{9494BF34-2530-408F-9986-8A3FEA41C735}"/>
          </ac:inkMkLst>
        </pc:inkChg>
        <pc:inkChg chg="add del">
          <ac:chgData name="Ring, Matthew" userId="c847a62a-d42b-477a-82b9-dfab6428f510" providerId="ADAL" clId="{CBDBED86-0624-4F14-A0C8-0F62FDD76AD1}" dt="2019-05-03T02:54:05.923" v="3970"/>
          <ac:inkMkLst>
            <pc:docMk/>
            <pc:sldMk cId="420989310" sldId="506"/>
            <ac:inkMk id="2063" creationId="{C73C963C-71CF-46AA-974D-2650F1E6A6A5}"/>
          </ac:inkMkLst>
        </pc:inkChg>
        <pc:inkChg chg="add del">
          <ac:chgData name="Ring, Matthew" userId="c847a62a-d42b-477a-82b9-dfab6428f510" providerId="ADAL" clId="{CBDBED86-0624-4F14-A0C8-0F62FDD76AD1}" dt="2019-05-03T02:54:05.566" v="3969"/>
          <ac:inkMkLst>
            <pc:docMk/>
            <pc:sldMk cId="420989310" sldId="506"/>
            <ac:inkMk id="2064" creationId="{DAD37BE0-71A1-466A-B966-9CAF2F457C4A}"/>
          </ac:inkMkLst>
        </pc:inkChg>
        <pc:inkChg chg="add del">
          <ac:chgData name="Ring, Matthew" userId="c847a62a-d42b-477a-82b9-dfab6428f510" providerId="ADAL" clId="{CBDBED86-0624-4F14-A0C8-0F62FDD76AD1}" dt="2019-05-03T02:54:05.225" v="3968"/>
          <ac:inkMkLst>
            <pc:docMk/>
            <pc:sldMk cId="420989310" sldId="506"/>
            <ac:inkMk id="2065" creationId="{9CF6C2B2-9350-4020-B02B-976F3B608356}"/>
          </ac:inkMkLst>
        </pc:inkChg>
        <pc:inkChg chg="add del">
          <ac:chgData name="Ring, Matthew" userId="c847a62a-d42b-477a-82b9-dfab6428f510" providerId="ADAL" clId="{CBDBED86-0624-4F14-A0C8-0F62FDD76AD1}" dt="2019-05-03T02:54:04.937" v="3967"/>
          <ac:inkMkLst>
            <pc:docMk/>
            <pc:sldMk cId="420989310" sldId="506"/>
            <ac:inkMk id="2066" creationId="{54E5DFF6-3300-4AC3-B725-650350A2CC83}"/>
          </ac:inkMkLst>
        </pc:inkChg>
        <pc:inkChg chg="add del">
          <ac:chgData name="Ring, Matthew" userId="c847a62a-d42b-477a-82b9-dfab6428f510" providerId="ADAL" clId="{CBDBED86-0624-4F14-A0C8-0F62FDD76AD1}" dt="2019-05-03T02:54:04.727" v="3966"/>
          <ac:inkMkLst>
            <pc:docMk/>
            <pc:sldMk cId="420989310" sldId="506"/>
            <ac:inkMk id="2067" creationId="{71BD9134-C6AE-4D13-92A8-DB8E17CC0A74}"/>
          </ac:inkMkLst>
        </pc:inkChg>
        <pc:inkChg chg="add del">
          <ac:chgData name="Ring, Matthew" userId="c847a62a-d42b-477a-82b9-dfab6428f510" providerId="ADAL" clId="{CBDBED86-0624-4F14-A0C8-0F62FDD76AD1}" dt="2019-05-03T02:54:04.548" v="3965"/>
          <ac:inkMkLst>
            <pc:docMk/>
            <pc:sldMk cId="420989310" sldId="506"/>
            <ac:inkMk id="2068" creationId="{ABF4BA05-084B-4B9F-B26F-1ACA5EF7B056}"/>
          </ac:inkMkLst>
        </pc:inkChg>
        <pc:inkChg chg="add del">
          <ac:chgData name="Ring, Matthew" userId="c847a62a-d42b-477a-82b9-dfab6428f510" providerId="ADAL" clId="{CBDBED86-0624-4F14-A0C8-0F62FDD76AD1}" dt="2019-05-03T02:54:04.342" v="3964"/>
          <ac:inkMkLst>
            <pc:docMk/>
            <pc:sldMk cId="420989310" sldId="506"/>
            <ac:inkMk id="2069" creationId="{9E8F70A9-AC4D-467B-A1AD-844B66370CB9}"/>
          </ac:inkMkLst>
        </pc:inkChg>
        <pc:inkChg chg="add del">
          <ac:chgData name="Ring, Matthew" userId="c847a62a-d42b-477a-82b9-dfab6428f510" providerId="ADAL" clId="{CBDBED86-0624-4F14-A0C8-0F62FDD76AD1}" dt="2019-05-03T02:54:04.154" v="3963"/>
          <ac:inkMkLst>
            <pc:docMk/>
            <pc:sldMk cId="420989310" sldId="506"/>
            <ac:inkMk id="2070" creationId="{BACBBE12-41C2-4DC1-82C3-D2A8D59F4173}"/>
          </ac:inkMkLst>
        </pc:inkChg>
        <pc:inkChg chg="add del">
          <ac:chgData name="Ring, Matthew" userId="c847a62a-d42b-477a-82b9-dfab6428f510" providerId="ADAL" clId="{CBDBED86-0624-4F14-A0C8-0F62FDD76AD1}" dt="2019-05-03T02:54:03.990" v="3962"/>
          <ac:inkMkLst>
            <pc:docMk/>
            <pc:sldMk cId="420989310" sldId="506"/>
            <ac:inkMk id="2071" creationId="{770132E3-6373-470E-BEAD-3EB5F1178C8C}"/>
          </ac:inkMkLst>
        </pc:inkChg>
        <pc:inkChg chg="add del">
          <ac:chgData name="Ring, Matthew" userId="c847a62a-d42b-477a-82b9-dfab6428f510" providerId="ADAL" clId="{CBDBED86-0624-4F14-A0C8-0F62FDD76AD1}" dt="2019-05-03T02:54:03.834" v="3961"/>
          <ac:inkMkLst>
            <pc:docMk/>
            <pc:sldMk cId="420989310" sldId="506"/>
            <ac:inkMk id="2072" creationId="{4CCB26C8-2B88-4283-B70B-F6BE4C91084A}"/>
          </ac:inkMkLst>
        </pc:inkChg>
        <pc:inkChg chg="add del">
          <ac:chgData name="Ring, Matthew" userId="c847a62a-d42b-477a-82b9-dfab6428f510" providerId="ADAL" clId="{CBDBED86-0624-4F14-A0C8-0F62FDD76AD1}" dt="2019-05-03T02:54:03.646" v="3960"/>
          <ac:inkMkLst>
            <pc:docMk/>
            <pc:sldMk cId="420989310" sldId="506"/>
            <ac:inkMk id="2073" creationId="{4600FA73-5A77-4404-A478-652086D26274}"/>
          </ac:inkMkLst>
        </pc:inkChg>
        <pc:inkChg chg="add del">
          <ac:chgData name="Ring, Matthew" userId="c847a62a-d42b-477a-82b9-dfab6428f510" providerId="ADAL" clId="{CBDBED86-0624-4F14-A0C8-0F62FDD76AD1}" dt="2019-05-03T02:54:03.453" v="3959"/>
          <ac:inkMkLst>
            <pc:docMk/>
            <pc:sldMk cId="420989310" sldId="506"/>
            <ac:inkMk id="2074" creationId="{4F691155-E7E9-43BC-9887-E2E366941C83}"/>
          </ac:inkMkLst>
        </pc:inkChg>
        <pc:inkChg chg="add del">
          <ac:chgData name="Ring, Matthew" userId="c847a62a-d42b-477a-82b9-dfab6428f510" providerId="ADAL" clId="{CBDBED86-0624-4F14-A0C8-0F62FDD76AD1}" dt="2019-05-03T02:54:03.288" v="3958"/>
          <ac:inkMkLst>
            <pc:docMk/>
            <pc:sldMk cId="420989310" sldId="506"/>
            <ac:inkMk id="2075" creationId="{315CA41E-7D62-41FD-9B66-93CB34A4C517}"/>
          </ac:inkMkLst>
        </pc:inkChg>
        <pc:inkChg chg="add del">
          <ac:chgData name="Ring, Matthew" userId="c847a62a-d42b-477a-82b9-dfab6428f510" providerId="ADAL" clId="{CBDBED86-0624-4F14-A0C8-0F62FDD76AD1}" dt="2019-05-03T02:54:03.074" v="3957"/>
          <ac:inkMkLst>
            <pc:docMk/>
            <pc:sldMk cId="420989310" sldId="506"/>
            <ac:inkMk id="2076" creationId="{F39629BA-CE57-439E-8F0E-84ED440F8912}"/>
          </ac:inkMkLst>
        </pc:inkChg>
        <pc:inkChg chg="add del">
          <ac:chgData name="Ring, Matthew" userId="c847a62a-d42b-477a-82b9-dfab6428f510" providerId="ADAL" clId="{CBDBED86-0624-4F14-A0C8-0F62FDD76AD1}" dt="2019-05-03T02:54:02.233" v="3956"/>
          <ac:inkMkLst>
            <pc:docMk/>
            <pc:sldMk cId="420989310" sldId="506"/>
            <ac:inkMk id="2077" creationId="{31A80F35-DE54-480F-8EF1-F35895EAA6AE}"/>
          </ac:inkMkLst>
        </pc:inkChg>
        <pc:inkChg chg="add">
          <ac:chgData name="Ring, Matthew" userId="c847a62a-d42b-477a-82b9-dfab6428f510" providerId="ADAL" clId="{CBDBED86-0624-4F14-A0C8-0F62FDD76AD1}" dt="2019-05-03T02:54:01.541" v="3955"/>
          <ac:inkMkLst>
            <pc:docMk/>
            <pc:sldMk cId="420989310" sldId="506"/>
            <ac:inkMk id="2078" creationId="{D6C4F870-A0BA-40AA-ADCF-5A9AF92E7773}"/>
          </ac:inkMkLst>
        </pc:inkChg>
      </pc:sldChg>
      <pc:sldChg chg="add del">
        <pc:chgData name="Ring, Matthew" userId="c847a62a-d42b-477a-82b9-dfab6428f510" providerId="ADAL" clId="{CBDBED86-0624-4F14-A0C8-0F62FDD76AD1}" dt="2019-05-03T02:44:26.256" v="3556"/>
        <pc:sldMkLst>
          <pc:docMk/>
          <pc:sldMk cId="580448635" sldId="507"/>
        </pc:sldMkLst>
      </pc:sldChg>
      <pc:sldChg chg="addSp delSp modSp add delAnim modAnim modNotesTx">
        <pc:chgData name="Ring, Matthew" userId="c847a62a-d42b-477a-82b9-dfab6428f510" providerId="ADAL" clId="{CBDBED86-0624-4F14-A0C8-0F62FDD76AD1}" dt="2019-05-03T04:12:10.854" v="6242"/>
        <pc:sldMkLst>
          <pc:docMk/>
          <pc:sldMk cId="3623465193" sldId="507"/>
        </pc:sldMkLst>
        <pc:spChg chg="mod">
          <ac:chgData name="Ring, Matthew" userId="c847a62a-d42b-477a-82b9-dfab6428f510" providerId="ADAL" clId="{CBDBED86-0624-4F14-A0C8-0F62FDD76AD1}" dt="2019-05-03T03:06:05.789" v="4511" actId="6549"/>
          <ac:spMkLst>
            <pc:docMk/>
            <pc:sldMk cId="3623465193" sldId="507"/>
            <ac:spMk id="24" creationId="{46721FAE-1F5C-4841-B4E4-F5A63BB269DF}"/>
          </ac:spMkLst>
        </pc:spChg>
        <pc:spChg chg="del">
          <ac:chgData name="Ring, Matthew" userId="c847a62a-d42b-477a-82b9-dfab6428f510" providerId="ADAL" clId="{CBDBED86-0624-4F14-A0C8-0F62FDD76AD1}" dt="2019-05-03T03:00:22.552" v="4416" actId="478"/>
          <ac:spMkLst>
            <pc:docMk/>
            <pc:sldMk cId="3623465193" sldId="507"/>
            <ac:spMk id="40" creationId="{B140B908-DD5F-41CD-B5BA-B688C757540C}"/>
          </ac:spMkLst>
        </pc:spChg>
        <pc:spChg chg="add del">
          <ac:chgData name="Ring, Matthew" userId="c847a62a-d42b-477a-82b9-dfab6428f510" providerId="ADAL" clId="{CBDBED86-0624-4F14-A0C8-0F62FDD76AD1}" dt="2019-05-03T03:03:11.543" v="4480"/>
          <ac:spMkLst>
            <pc:docMk/>
            <pc:sldMk cId="3623465193" sldId="507"/>
            <ac:spMk id="80" creationId="{77A0B3A0-E387-4602-96AA-C430AAD75E7D}"/>
          </ac:spMkLst>
        </pc:spChg>
        <pc:spChg chg="add mod">
          <ac:chgData name="Ring, Matthew" userId="c847a62a-d42b-477a-82b9-dfab6428f510" providerId="ADAL" clId="{CBDBED86-0624-4F14-A0C8-0F62FDD76AD1}" dt="2019-05-03T03:03:32.978" v="4491" actId="164"/>
          <ac:spMkLst>
            <pc:docMk/>
            <pc:sldMk cId="3623465193" sldId="507"/>
            <ac:spMk id="81" creationId="{BF726D32-1C04-4FE1-BA47-0495AFC72CF1}"/>
          </ac:spMkLst>
        </pc:spChg>
        <pc:spChg chg="mod topLvl">
          <ac:chgData name="Ring, Matthew" userId="c847a62a-d42b-477a-82b9-dfab6428f510" providerId="ADAL" clId="{CBDBED86-0624-4F14-A0C8-0F62FDD76AD1}" dt="2019-05-03T03:07:57.147" v="4607" actId="1076"/>
          <ac:spMkLst>
            <pc:docMk/>
            <pc:sldMk cId="3623465193" sldId="507"/>
            <ac:spMk id="95" creationId="{18CA73E4-8A96-42BC-8778-953B885EBD26}"/>
          </ac:spMkLst>
        </pc:spChg>
        <pc:spChg chg="add mod">
          <ac:chgData name="Ring, Matthew" userId="c847a62a-d42b-477a-82b9-dfab6428f510" providerId="ADAL" clId="{CBDBED86-0624-4F14-A0C8-0F62FDD76AD1}" dt="2019-05-03T03:06:10.427" v="4517" actId="20577"/>
          <ac:spMkLst>
            <pc:docMk/>
            <pc:sldMk cId="3623465193" sldId="507"/>
            <ac:spMk id="97" creationId="{0ABD9D6E-3AE7-4439-B9C8-1791682FC28F}"/>
          </ac:spMkLst>
        </pc:spChg>
        <pc:grpChg chg="mod">
          <ac:chgData name="Ring, Matthew" userId="c847a62a-d42b-477a-82b9-dfab6428f510" providerId="ADAL" clId="{CBDBED86-0624-4F14-A0C8-0F62FDD76AD1}" dt="2019-05-03T03:04:28.435" v="4495" actId="164"/>
          <ac:grpSpMkLst>
            <pc:docMk/>
            <pc:sldMk cId="3623465193" sldId="507"/>
            <ac:grpSpMk id="27" creationId="{AF76DB1B-333A-49AF-A5D5-17FF5ADF727B}"/>
          </ac:grpSpMkLst>
        </pc:grpChg>
        <pc:grpChg chg="del">
          <ac:chgData name="Ring, Matthew" userId="c847a62a-d42b-477a-82b9-dfab6428f510" providerId="ADAL" clId="{CBDBED86-0624-4F14-A0C8-0F62FDD76AD1}" dt="2019-05-03T03:00:22.552" v="4416" actId="478"/>
          <ac:grpSpMkLst>
            <pc:docMk/>
            <pc:sldMk cId="3623465193" sldId="507"/>
            <ac:grpSpMk id="31" creationId="{D34C91AE-9FD1-4F1C-B9C6-2565A3D3991C}"/>
          </ac:grpSpMkLst>
        </pc:grpChg>
        <pc:grpChg chg="del">
          <ac:chgData name="Ring, Matthew" userId="c847a62a-d42b-477a-82b9-dfab6428f510" providerId="ADAL" clId="{CBDBED86-0624-4F14-A0C8-0F62FDD76AD1}" dt="2019-05-03T03:00:22.552" v="4416" actId="478"/>
          <ac:grpSpMkLst>
            <pc:docMk/>
            <pc:sldMk cId="3623465193" sldId="507"/>
            <ac:grpSpMk id="36" creationId="{6AF6D431-44B9-4BB0-82E3-D721457AF4C8}"/>
          </ac:grpSpMkLst>
        </pc:grpChg>
        <pc:grpChg chg="del">
          <ac:chgData name="Ring, Matthew" userId="c847a62a-d42b-477a-82b9-dfab6428f510" providerId="ADAL" clId="{CBDBED86-0624-4F14-A0C8-0F62FDD76AD1}" dt="2019-05-03T03:00:22.552" v="4416" actId="478"/>
          <ac:grpSpMkLst>
            <pc:docMk/>
            <pc:sldMk cId="3623465193" sldId="507"/>
            <ac:grpSpMk id="64" creationId="{FDD5C370-ACCA-4715-9E56-AA9D5D754163}"/>
          </ac:grpSpMkLst>
        </pc:grpChg>
        <pc:grpChg chg="add mod">
          <ac:chgData name="Ring, Matthew" userId="c847a62a-d42b-477a-82b9-dfab6428f510" providerId="ADAL" clId="{CBDBED86-0624-4F14-A0C8-0F62FDD76AD1}" dt="2019-05-03T03:07:17.669" v="4544" actId="164"/>
          <ac:grpSpMkLst>
            <pc:docMk/>
            <pc:sldMk cId="3623465193" sldId="507"/>
            <ac:grpSpMk id="66" creationId="{8FFC09FA-48A0-4049-B06A-C5973DB10D89}"/>
          </ac:grpSpMkLst>
        </pc:grpChg>
        <pc:grpChg chg="add mod">
          <ac:chgData name="Ring, Matthew" userId="c847a62a-d42b-477a-82b9-dfab6428f510" providerId="ADAL" clId="{CBDBED86-0624-4F14-A0C8-0F62FDD76AD1}" dt="2019-05-03T03:10:23.086" v="4623" actId="164"/>
          <ac:grpSpMkLst>
            <pc:docMk/>
            <pc:sldMk cId="3623465193" sldId="507"/>
            <ac:grpSpMk id="67" creationId="{F0E999C2-473A-45BE-8873-121A5B97F986}"/>
          </ac:grpSpMkLst>
        </pc:grpChg>
        <pc:grpChg chg="add mod">
          <ac:chgData name="Ring, Matthew" userId="c847a62a-d42b-477a-82b9-dfab6428f510" providerId="ADAL" clId="{CBDBED86-0624-4F14-A0C8-0F62FDD76AD1}" dt="2019-05-03T03:10:23.086" v="4623" actId="164"/>
          <ac:grpSpMkLst>
            <pc:docMk/>
            <pc:sldMk cId="3623465193" sldId="507"/>
            <ac:grpSpMk id="74" creationId="{EE13E920-03EB-47F6-9A82-E5637C30E912}"/>
          </ac:grpSpMkLst>
        </pc:grpChg>
        <pc:grpChg chg="add mod">
          <ac:chgData name="Ring, Matthew" userId="c847a62a-d42b-477a-82b9-dfab6428f510" providerId="ADAL" clId="{CBDBED86-0624-4F14-A0C8-0F62FDD76AD1}" dt="2019-05-03T03:07:19.865" v="4545" actId="164"/>
          <ac:grpSpMkLst>
            <pc:docMk/>
            <pc:sldMk cId="3623465193" sldId="507"/>
            <ac:grpSpMk id="84" creationId="{09D25C4B-D435-4989-9C43-2B2ED0EF5E45}"/>
          </ac:grpSpMkLst>
        </pc:grpChg>
        <pc:grpChg chg="add mod">
          <ac:chgData name="Ring, Matthew" userId="c847a62a-d42b-477a-82b9-dfab6428f510" providerId="ADAL" clId="{CBDBED86-0624-4F14-A0C8-0F62FDD76AD1}" dt="2019-05-03T03:05:40.947" v="4503" actId="1076"/>
          <ac:grpSpMkLst>
            <pc:docMk/>
            <pc:sldMk cId="3623465193" sldId="507"/>
            <ac:grpSpMk id="88" creationId="{4C72CBE9-B04D-409D-A943-FDE8C837B047}"/>
          </ac:grpSpMkLst>
        </pc:grpChg>
        <pc:grpChg chg="add del mod">
          <ac:chgData name="Ring, Matthew" userId="c847a62a-d42b-477a-82b9-dfab6428f510" providerId="ADAL" clId="{CBDBED86-0624-4F14-A0C8-0F62FDD76AD1}" dt="2019-05-03T03:06:15.567" v="4518" actId="478"/>
          <ac:grpSpMkLst>
            <pc:docMk/>
            <pc:sldMk cId="3623465193" sldId="507"/>
            <ac:grpSpMk id="94" creationId="{01280EAC-3385-46CB-8374-FE3D92FE9876}"/>
          </ac:grpSpMkLst>
        </pc:grpChg>
        <pc:grpChg chg="add mod">
          <ac:chgData name="Ring, Matthew" userId="c847a62a-d42b-477a-82b9-dfab6428f510" providerId="ADAL" clId="{CBDBED86-0624-4F14-A0C8-0F62FDD76AD1}" dt="2019-05-03T03:03:41.209" v="4492" actId="1076"/>
          <ac:grpSpMkLst>
            <pc:docMk/>
            <pc:sldMk cId="3623465193" sldId="507"/>
            <ac:grpSpMk id="2058" creationId="{97CB1A06-9C9D-4BB4-8FC7-5D82C9D98051}"/>
          </ac:grpSpMkLst>
        </pc:grpChg>
        <pc:grpChg chg="add mod">
          <ac:chgData name="Ring, Matthew" userId="c847a62a-d42b-477a-82b9-dfab6428f510" providerId="ADAL" clId="{CBDBED86-0624-4F14-A0C8-0F62FDD76AD1}" dt="2019-05-03T03:04:28.435" v="4495" actId="164"/>
          <ac:grpSpMkLst>
            <pc:docMk/>
            <pc:sldMk cId="3623465193" sldId="507"/>
            <ac:grpSpMk id="2059" creationId="{6177A436-7348-4929-8E35-EBDBEECA19D3}"/>
          </ac:grpSpMkLst>
        </pc:grpChg>
        <pc:grpChg chg="del">
          <ac:chgData name="Ring, Matthew" userId="c847a62a-d42b-477a-82b9-dfab6428f510" providerId="ADAL" clId="{CBDBED86-0624-4F14-A0C8-0F62FDD76AD1}" dt="2019-05-03T03:00:22.552" v="4416" actId="478"/>
          <ac:grpSpMkLst>
            <pc:docMk/>
            <pc:sldMk cId="3623465193" sldId="507"/>
            <ac:grpSpMk id="2079" creationId="{448E532B-79F7-4018-B162-800EA2A868BD}"/>
          </ac:grpSpMkLst>
        </pc:grpChg>
        <pc:picChg chg="del topLvl">
          <ac:chgData name="Ring, Matthew" userId="c847a62a-d42b-477a-82b9-dfab6428f510" providerId="ADAL" clId="{CBDBED86-0624-4F14-A0C8-0F62FDD76AD1}" dt="2019-05-03T03:06:15.567" v="4518" actId="478"/>
          <ac:picMkLst>
            <pc:docMk/>
            <pc:sldMk cId="3623465193" sldId="507"/>
            <ac:picMk id="96" creationId="{7EED1CCC-DA79-487C-AC27-069BC6E0B2B2}"/>
          </ac:picMkLst>
        </pc:picChg>
        <pc:picChg chg="add mod">
          <ac:chgData name="Ring, Matthew" userId="c847a62a-d42b-477a-82b9-dfab6428f510" providerId="ADAL" clId="{CBDBED86-0624-4F14-A0C8-0F62FDD76AD1}" dt="2019-05-03T04:10:53.792" v="6237" actId="1076"/>
          <ac:picMkLst>
            <pc:docMk/>
            <pc:sldMk cId="3623465193" sldId="507"/>
            <ac:picMk id="125" creationId="{55E61AA3-625D-44DE-9BC5-CFDA4B530C13}"/>
          </ac:picMkLst>
        </pc:picChg>
        <pc:inkChg chg="add del">
          <ac:chgData name="Ring, Matthew" userId="c847a62a-d42b-477a-82b9-dfab6428f510" providerId="ADAL" clId="{CBDBED86-0624-4F14-A0C8-0F62FDD76AD1}" dt="2019-05-03T03:00:41.539" v="4421"/>
          <ac:inkMkLst>
            <pc:docMk/>
            <pc:sldMk cId="3623465193" sldId="507"/>
            <ac:inkMk id="2" creationId="{06C7F914-1E3C-4648-B431-C5556712B3B5}"/>
          </ac:inkMkLst>
        </pc:inkChg>
        <pc:inkChg chg="add del">
          <ac:chgData name="Ring, Matthew" userId="c847a62a-d42b-477a-82b9-dfab6428f510" providerId="ADAL" clId="{CBDBED86-0624-4F14-A0C8-0F62FDD76AD1}" dt="2019-05-03T03:00:41.539" v="4421"/>
          <ac:inkMkLst>
            <pc:docMk/>
            <pc:sldMk cId="3623465193" sldId="507"/>
            <ac:inkMk id="3" creationId="{52D970B9-406D-4742-80D8-5A218C7BF9F7}"/>
          </ac:inkMkLst>
        </pc:inkChg>
        <pc:inkChg chg="add mod">
          <ac:chgData name="Ring, Matthew" userId="c847a62a-d42b-477a-82b9-dfab6428f510" providerId="ADAL" clId="{CBDBED86-0624-4F14-A0C8-0F62FDD76AD1}" dt="2019-05-03T03:04:28.435" v="4495" actId="164"/>
          <ac:inkMkLst>
            <pc:docMk/>
            <pc:sldMk cId="3623465193" sldId="507"/>
            <ac:inkMk id="4" creationId="{37BD1037-41D1-400E-BF42-C3A00F75E643}"/>
          </ac:inkMkLst>
        </pc:inkChg>
        <pc:inkChg chg="add del">
          <ac:chgData name="Ring, Matthew" userId="c847a62a-d42b-477a-82b9-dfab6428f510" providerId="ADAL" clId="{CBDBED86-0624-4F14-A0C8-0F62FDD76AD1}" dt="2019-05-03T03:00:56.956" v="4424"/>
          <ac:inkMkLst>
            <pc:docMk/>
            <pc:sldMk cId="3623465193" sldId="507"/>
            <ac:inkMk id="5" creationId="{22744A2E-7BCB-416B-A9B1-D389A41E7BB9}"/>
          </ac:inkMkLst>
        </pc:inkChg>
        <pc:inkChg chg="add del">
          <ac:chgData name="Ring, Matthew" userId="c847a62a-d42b-477a-82b9-dfab6428f510" providerId="ADAL" clId="{CBDBED86-0624-4F14-A0C8-0F62FDD76AD1}" dt="2019-05-03T03:00:56.956" v="4424"/>
          <ac:inkMkLst>
            <pc:docMk/>
            <pc:sldMk cId="3623465193" sldId="507"/>
            <ac:inkMk id="6" creationId="{2E0C5FDD-7835-4F71-98C7-67BCBBB6FFBF}"/>
          </ac:inkMkLst>
        </pc:inkChg>
        <pc:inkChg chg="add del">
          <ac:chgData name="Ring, Matthew" userId="c847a62a-d42b-477a-82b9-dfab6428f510" providerId="ADAL" clId="{CBDBED86-0624-4F14-A0C8-0F62FDD76AD1}" dt="2019-05-03T03:00:58.236" v="4426"/>
          <ac:inkMkLst>
            <pc:docMk/>
            <pc:sldMk cId="3623465193" sldId="507"/>
            <ac:inkMk id="7" creationId="{1284E168-DF67-45B3-B370-0A37AFABCBEC}"/>
          </ac:inkMkLst>
        </pc:inkChg>
        <pc:inkChg chg="add del">
          <ac:chgData name="Ring, Matthew" userId="c847a62a-d42b-477a-82b9-dfab6428f510" providerId="ADAL" clId="{CBDBED86-0624-4F14-A0C8-0F62FDD76AD1}" dt="2019-05-03T03:00:58.236" v="4426"/>
          <ac:inkMkLst>
            <pc:docMk/>
            <pc:sldMk cId="3623465193" sldId="507"/>
            <ac:inkMk id="8" creationId="{9BDF8055-CD87-4CC8-894A-60D81FF197FC}"/>
          </ac:inkMkLst>
        </pc:inkChg>
        <pc:inkChg chg="add del">
          <ac:chgData name="Ring, Matthew" userId="c847a62a-d42b-477a-82b9-dfab6428f510" providerId="ADAL" clId="{CBDBED86-0624-4F14-A0C8-0F62FDD76AD1}" dt="2019-05-03T03:01:04.957" v="4427"/>
          <ac:inkMkLst>
            <pc:docMk/>
            <pc:sldMk cId="3623465193" sldId="507"/>
            <ac:inkMk id="9" creationId="{5A7E7788-669D-4B58-BD26-1EFE7271265B}"/>
          </ac:inkMkLst>
        </pc:inkChg>
        <pc:inkChg chg="add del">
          <ac:chgData name="Ring, Matthew" userId="c847a62a-d42b-477a-82b9-dfab6428f510" providerId="ADAL" clId="{CBDBED86-0624-4F14-A0C8-0F62FDD76AD1}" dt="2019-05-03T03:01:13.209" v="4431"/>
          <ac:inkMkLst>
            <pc:docMk/>
            <pc:sldMk cId="3623465193" sldId="507"/>
            <ac:inkMk id="10" creationId="{C1B1A9DE-E7D6-47E7-9B05-AC1F6EF1242C}"/>
          </ac:inkMkLst>
        </pc:inkChg>
        <pc:inkChg chg="add del">
          <ac:chgData name="Ring, Matthew" userId="c847a62a-d42b-477a-82b9-dfab6428f510" providerId="ADAL" clId="{CBDBED86-0624-4F14-A0C8-0F62FDD76AD1}" dt="2019-05-03T03:01:13.209" v="4431"/>
          <ac:inkMkLst>
            <pc:docMk/>
            <pc:sldMk cId="3623465193" sldId="507"/>
            <ac:inkMk id="11" creationId="{0A4A9EE9-DC5C-4A51-9758-45E75CBF7269}"/>
          </ac:inkMkLst>
        </pc:inkChg>
        <pc:inkChg chg="add del">
          <ac:chgData name="Ring, Matthew" userId="c847a62a-d42b-477a-82b9-dfab6428f510" providerId="ADAL" clId="{CBDBED86-0624-4F14-A0C8-0F62FDD76AD1}" dt="2019-05-03T03:01:13.209" v="4431"/>
          <ac:inkMkLst>
            <pc:docMk/>
            <pc:sldMk cId="3623465193" sldId="507"/>
            <ac:inkMk id="12" creationId="{B121909A-4F46-44AC-A04D-D75441B0021E}"/>
          </ac:inkMkLst>
        </pc:inkChg>
        <pc:inkChg chg="add del">
          <ac:chgData name="Ring, Matthew" userId="c847a62a-d42b-477a-82b9-dfab6428f510" providerId="ADAL" clId="{CBDBED86-0624-4F14-A0C8-0F62FDD76AD1}" dt="2019-05-03T03:01:20.630" v="4433"/>
          <ac:inkMkLst>
            <pc:docMk/>
            <pc:sldMk cId="3623465193" sldId="507"/>
            <ac:inkMk id="14" creationId="{789D8392-8673-40FF-8646-3F25F0E1B569}"/>
          </ac:inkMkLst>
        </pc:inkChg>
        <pc:inkChg chg="add del">
          <ac:chgData name="Ring, Matthew" userId="c847a62a-d42b-477a-82b9-dfab6428f510" providerId="ADAL" clId="{CBDBED86-0624-4F14-A0C8-0F62FDD76AD1}" dt="2019-05-03T03:01:20.630" v="4433"/>
          <ac:inkMkLst>
            <pc:docMk/>
            <pc:sldMk cId="3623465193" sldId="507"/>
            <ac:inkMk id="15" creationId="{DC35625E-AA34-4702-A0CC-AD0E5B4F7BE7}"/>
          </ac:inkMkLst>
        </pc:inkChg>
        <pc:inkChg chg="add del">
          <ac:chgData name="Ring, Matthew" userId="c847a62a-d42b-477a-82b9-dfab6428f510" providerId="ADAL" clId="{CBDBED86-0624-4F14-A0C8-0F62FDD76AD1}" dt="2019-05-03T03:01:34.803" v="4434"/>
          <ac:inkMkLst>
            <pc:docMk/>
            <pc:sldMk cId="3623465193" sldId="507"/>
            <ac:inkMk id="16" creationId="{B0E87A50-9861-49A9-B6D0-22923E49A9FB}"/>
          </ac:inkMkLst>
        </pc:inkChg>
        <pc:inkChg chg="add del">
          <ac:chgData name="Ring, Matthew" userId="c847a62a-d42b-477a-82b9-dfab6428f510" providerId="ADAL" clId="{CBDBED86-0624-4F14-A0C8-0F62FDD76AD1}" dt="2019-05-03T03:01:40.160" v="4438"/>
          <ac:inkMkLst>
            <pc:docMk/>
            <pc:sldMk cId="3623465193" sldId="507"/>
            <ac:inkMk id="17" creationId="{1E468CE5-6632-4246-BE97-DCCF68946281}"/>
          </ac:inkMkLst>
        </pc:inkChg>
        <pc:inkChg chg="add del">
          <ac:chgData name="Ring, Matthew" userId="c847a62a-d42b-477a-82b9-dfab6428f510" providerId="ADAL" clId="{CBDBED86-0624-4F14-A0C8-0F62FDD76AD1}" dt="2019-05-03T03:01:40.160" v="4438"/>
          <ac:inkMkLst>
            <pc:docMk/>
            <pc:sldMk cId="3623465193" sldId="507"/>
            <ac:inkMk id="18" creationId="{2A15AB9B-A325-4E05-A48A-D5B971289AA9}"/>
          </ac:inkMkLst>
        </pc:inkChg>
        <pc:inkChg chg="add del">
          <ac:chgData name="Ring, Matthew" userId="c847a62a-d42b-477a-82b9-dfab6428f510" providerId="ADAL" clId="{CBDBED86-0624-4F14-A0C8-0F62FDD76AD1}" dt="2019-05-03T03:01:40.160" v="4438"/>
          <ac:inkMkLst>
            <pc:docMk/>
            <pc:sldMk cId="3623465193" sldId="507"/>
            <ac:inkMk id="19" creationId="{B7D06A76-D494-45A2-B548-FBDE3368221A}"/>
          </ac:inkMkLst>
        </pc:inkChg>
        <pc:inkChg chg="add del">
          <ac:chgData name="Ring, Matthew" userId="c847a62a-d42b-477a-82b9-dfab6428f510" providerId="ADAL" clId="{CBDBED86-0624-4F14-A0C8-0F62FDD76AD1}" dt="2019-05-03T03:01:42.487" v="4441"/>
          <ac:inkMkLst>
            <pc:docMk/>
            <pc:sldMk cId="3623465193" sldId="507"/>
            <ac:inkMk id="20" creationId="{F41710AC-CCBF-4B27-9F8F-B95E23F70ECD}"/>
          </ac:inkMkLst>
        </pc:inkChg>
        <pc:inkChg chg="add del">
          <ac:chgData name="Ring, Matthew" userId="c847a62a-d42b-477a-82b9-dfab6428f510" providerId="ADAL" clId="{CBDBED86-0624-4F14-A0C8-0F62FDD76AD1}" dt="2019-05-03T03:01:42.487" v="4441"/>
          <ac:inkMkLst>
            <pc:docMk/>
            <pc:sldMk cId="3623465193" sldId="507"/>
            <ac:inkMk id="21" creationId="{9A8232AC-C4D0-4DBA-9226-3DBA679E64BE}"/>
          </ac:inkMkLst>
        </pc:inkChg>
        <pc:inkChg chg="add del">
          <ac:chgData name="Ring, Matthew" userId="c847a62a-d42b-477a-82b9-dfab6428f510" providerId="ADAL" clId="{CBDBED86-0624-4F14-A0C8-0F62FDD76AD1}" dt="2019-05-03T03:01:42.487" v="4441"/>
          <ac:inkMkLst>
            <pc:docMk/>
            <pc:sldMk cId="3623465193" sldId="507"/>
            <ac:inkMk id="22" creationId="{6FEEDF94-D34D-4A00-9312-982A5C15BE1D}"/>
          </ac:inkMkLst>
        </pc:inkChg>
        <pc:inkChg chg="add del">
          <ac:chgData name="Ring, Matthew" userId="c847a62a-d42b-477a-82b9-dfab6428f510" providerId="ADAL" clId="{CBDBED86-0624-4F14-A0C8-0F62FDD76AD1}" dt="2019-05-03T03:01:44.361" v="4443"/>
          <ac:inkMkLst>
            <pc:docMk/>
            <pc:sldMk cId="3623465193" sldId="507"/>
            <ac:inkMk id="23" creationId="{EAD2C01C-D141-44D1-8052-6F1CFFEAA245}"/>
          </ac:inkMkLst>
        </pc:inkChg>
        <pc:inkChg chg="add del">
          <ac:chgData name="Ring, Matthew" userId="c847a62a-d42b-477a-82b9-dfab6428f510" providerId="ADAL" clId="{CBDBED86-0624-4F14-A0C8-0F62FDD76AD1}" dt="2019-05-03T03:01:44.361" v="4443"/>
          <ac:inkMkLst>
            <pc:docMk/>
            <pc:sldMk cId="3623465193" sldId="507"/>
            <ac:inkMk id="25" creationId="{90B6B108-0DD4-492C-9E25-FA3D7F2C9BED}"/>
          </ac:inkMkLst>
        </pc:inkChg>
        <pc:inkChg chg="add del">
          <ac:chgData name="Ring, Matthew" userId="c847a62a-d42b-477a-82b9-dfab6428f510" providerId="ADAL" clId="{CBDBED86-0624-4F14-A0C8-0F62FDD76AD1}" dt="2019-05-03T03:01:50.332" v="4445"/>
          <ac:inkMkLst>
            <pc:docMk/>
            <pc:sldMk cId="3623465193" sldId="507"/>
            <ac:inkMk id="26" creationId="{9068B360-3599-42F4-8E1A-D7E791F72453}"/>
          </ac:inkMkLst>
        </pc:inkChg>
        <pc:inkChg chg="del">
          <ac:chgData name="Ring, Matthew" userId="c847a62a-d42b-477a-82b9-dfab6428f510" providerId="ADAL" clId="{CBDBED86-0624-4F14-A0C8-0F62FDD76AD1}" dt="2019-05-03T03:00:34.634" v="4418"/>
          <ac:inkMkLst>
            <pc:docMk/>
            <pc:sldMk cId="3623465193" sldId="507"/>
            <ac:inkMk id="30" creationId="{2346A6B7-7C13-4F86-896E-9A0AA231DED7}"/>
          </ac:inkMkLst>
        </pc:inkChg>
        <pc:inkChg chg="add del">
          <ac:chgData name="Ring, Matthew" userId="c847a62a-d42b-477a-82b9-dfab6428f510" providerId="ADAL" clId="{CBDBED86-0624-4F14-A0C8-0F62FDD76AD1}" dt="2019-05-03T03:01:50.332" v="4445"/>
          <ac:inkMkLst>
            <pc:docMk/>
            <pc:sldMk cId="3623465193" sldId="507"/>
            <ac:inkMk id="39" creationId="{8260BFBE-7A8D-4073-995F-73512F4A11EC}"/>
          </ac:inkMkLst>
        </pc:inkChg>
        <pc:inkChg chg="add del">
          <ac:chgData name="Ring, Matthew" userId="c847a62a-d42b-477a-82b9-dfab6428f510" providerId="ADAL" clId="{CBDBED86-0624-4F14-A0C8-0F62FDD76AD1}" dt="2019-05-03T03:02:21.459" v="4461"/>
          <ac:inkMkLst>
            <pc:docMk/>
            <pc:sldMk cId="3623465193" sldId="507"/>
            <ac:inkMk id="41" creationId="{99525993-3683-4BD1-AF4C-132167840F08}"/>
          </ac:inkMkLst>
        </pc:inkChg>
        <pc:inkChg chg="add del">
          <ac:chgData name="Ring, Matthew" userId="c847a62a-d42b-477a-82b9-dfab6428f510" providerId="ADAL" clId="{CBDBED86-0624-4F14-A0C8-0F62FDD76AD1}" dt="2019-05-03T03:02:04.487" v="4449"/>
          <ac:inkMkLst>
            <pc:docMk/>
            <pc:sldMk cId="3623465193" sldId="507"/>
            <ac:inkMk id="42" creationId="{7279D6C6-650D-408B-9F08-48426884E922}"/>
          </ac:inkMkLst>
        </pc:inkChg>
        <pc:inkChg chg="add del">
          <ac:chgData name="Ring, Matthew" userId="c847a62a-d42b-477a-82b9-dfab6428f510" providerId="ADAL" clId="{CBDBED86-0624-4F14-A0C8-0F62FDD76AD1}" dt="2019-05-03T03:02:04.487" v="4449"/>
          <ac:inkMkLst>
            <pc:docMk/>
            <pc:sldMk cId="3623465193" sldId="507"/>
            <ac:inkMk id="43" creationId="{9A771053-7041-435B-844A-4F2D15EBA9BF}"/>
          </ac:inkMkLst>
        </pc:inkChg>
        <pc:inkChg chg="add del">
          <ac:chgData name="Ring, Matthew" userId="c847a62a-d42b-477a-82b9-dfab6428f510" providerId="ADAL" clId="{CBDBED86-0624-4F14-A0C8-0F62FDD76AD1}" dt="2019-05-03T03:02:04.487" v="4449"/>
          <ac:inkMkLst>
            <pc:docMk/>
            <pc:sldMk cId="3623465193" sldId="507"/>
            <ac:inkMk id="44" creationId="{B9443334-E86D-4E96-BAD7-31A67149096D}"/>
          </ac:inkMkLst>
        </pc:inkChg>
        <pc:inkChg chg="add del">
          <ac:chgData name="Ring, Matthew" userId="c847a62a-d42b-477a-82b9-dfab6428f510" providerId="ADAL" clId="{CBDBED86-0624-4F14-A0C8-0F62FDD76AD1}" dt="2019-05-03T03:02:07.412" v="4452"/>
          <ac:inkMkLst>
            <pc:docMk/>
            <pc:sldMk cId="3623465193" sldId="507"/>
            <ac:inkMk id="45" creationId="{33B9998D-7EA3-4144-9A8E-F33558BB79C1}"/>
          </ac:inkMkLst>
        </pc:inkChg>
        <pc:inkChg chg="add del">
          <ac:chgData name="Ring, Matthew" userId="c847a62a-d42b-477a-82b9-dfab6428f510" providerId="ADAL" clId="{CBDBED86-0624-4F14-A0C8-0F62FDD76AD1}" dt="2019-05-03T03:02:07.412" v="4452"/>
          <ac:inkMkLst>
            <pc:docMk/>
            <pc:sldMk cId="3623465193" sldId="507"/>
            <ac:inkMk id="46" creationId="{89D9C23C-E1C5-4246-B262-33FE4A1FC14F}"/>
          </ac:inkMkLst>
        </pc:inkChg>
        <pc:inkChg chg="add del">
          <ac:chgData name="Ring, Matthew" userId="c847a62a-d42b-477a-82b9-dfab6428f510" providerId="ADAL" clId="{CBDBED86-0624-4F14-A0C8-0F62FDD76AD1}" dt="2019-05-03T03:02:07.412" v="4452"/>
          <ac:inkMkLst>
            <pc:docMk/>
            <pc:sldMk cId="3623465193" sldId="507"/>
            <ac:inkMk id="47" creationId="{627C78E3-9C1A-4999-A44B-B1FE42E97445}"/>
          </ac:inkMkLst>
        </pc:inkChg>
        <pc:inkChg chg="add del">
          <ac:chgData name="Ring, Matthew" userId="c847a62a-d42b-477a-82b9-dfab6428f510" providerId="ADAL" clId="{CBDBED86-0624-4F14-A0C8-0F62FDD76AD1}" dt="2019-05-03T03:02:11.617" v="4456"/>
          <ac:inkMkLst>
            <pc:docMk/>
            <pc:sldMk cId="3623465193" sldId="507"/>
            <ac:inkMk id="48" creationId="{4F1560EF-5EED-48BA-B384-F8943EB15A87}"/>
          </ac:inkMkLst>
        </pc:inkChg>
        <pc:inkChg chg="add del">
          <ac:chgData name="Ring, Matthew" userId="c847a62a-d42b-477a-82b9-dfab6428f510" providerId="ADAL" clId="{CBDBED86-0624-4F14-A0C8-0F62FDD76AD1}" dt="2019-05-03T03:02:11.617" v="4456"/>
          <ac:inkMkLst>
            <pc:docMk/>
            <pc:sldMk cId="3623465193" sldId="507"/>
            <ac:inkMk id="49" creationId="{4673B935-7A48-4862-8DCF-3471E508531B}"/>
          </ac:inkMkLst>
        </pc:inkChg>
        <pc:inkChg chg="add del">
          <ac:chgData name="Ring, Matthew" userId="c847a62a-d42b-477a-82b9-dfab6428f510" providerId="ADAL" clId="{CBDBED86-0624-4F14-A0C8-0F62FDD76AD1}" dt="2019-05-03T03:02:11.617" v="4456"/>
          <ac:inkMkLst>
            <pc:docMk/>
            <pc:sldMk cId="3623465193" sldId="507"/>
            <ac:inkMk id="50" creationId="{5621FCBE-FBD4-4A73-855F-BF76DE42F909}"/>
          </ac:inkMkLst>
        </pc:inkChg>
        <pc:inkChg chg="add del">
          <ac:chgData name="Ring, Matthew" userId="c847a62a-d42b-477a-82b9-dfab6428f510" providerId="ADAL" clId="{CBDBED86-0624-4F14-A0C8-0F62FDD76AD1}" dt="2019-05-03T03:02:11.617" v="4456"/>
          <ac:inkMkLst>
            <pc:docMk/>
            <pc:sldMk cId="3623465193" sldId="507"/>
            <ac:inkMk id="51" creationId="{92C06F9A-940F-45F6-92F8-9D97B72ECB09}"/>
          </ac:inkMkLst>
        </pc:inkChg>
        <pc:inkChg chg="add del">
          <ac:chgData name="Ring, Matthew" userId="c847a62a-d42b-477a-82b9-dfab6428f510" providerId="ADAL" clId="{CBDBED86-0624-4F14-A0C8-0F62FDD76AD1}" dt="2019-05-03T03:02:15.973" v="4459"/>
          <ac:inkMkLst>
            <pc:docMk/>
            <pc:sldMk cId="3623465193" sldId="507"/>
            <ac:inkMk id="52" creationId="{2E45DA9B-E24C-4183-969C-4447AA4DA3C7}"/>
          </ac:inkMkLst>
        </pc:inkChg>
        <pc:inkChg chg="add del">
          <ac:chgData name="Ring, Matthew" userId="c847a62a-d42b-477a-82b9-dfab6428f510" providerId="ADAL" clId="{CBDBED86-0624-4F14-A0C8-0F62FDD76AD1}" dt="2019-05-03T03:02:15.973" v="4459"/>
          <ac:inkMkLst>
            <pc:docMk/>
            <pc:sldMk cId="3623465193" sldId="507"/>
            <ac:inkMk id="53" creationId="{E5F91920-A2A0-4164-91E1-615CF04F6EC8}"/>
          </ac:inkMkLst>
        </pc:inkChg>
        <pc:inkChg chg="add del">
          <ac:chgData name="Ring, Matthew" userId="c847a62a-d42b-477a-82b9-dfab6428f510" providerId="ADAL" clId="{CBDBED86-0624-4F14-A0C8-0F62FDD76AD1}" dt="2019-05-03T03:02:15.973" v="4459"/>
          <ac:inkMkLst>
            <pc:docMk/>
            <pc:sldMk cId="3623465193" sldId="507"/>
            <ac:inkMk id="54" creationId="{09EBD331-395B-4BB6-A040-2318350FC958}"/>
          </ac:inkMkLst>
        </pc:inkChg>
        <pc:inkChg chg="add del">
          <ac:chgData name="Ring, Matthew" userId="c847a62a-d42b-477a-82b9-dfab6428f510" providerId="ADAL" clId="{CBDBED86-0624-4F14-A0C8-0F62FDD76AD1}" dt="2019-05-03T03:02:21.459" v="4461"/>
          <ac:inkMkLst>
            <pc:docMk/>
            <pc:sldMk cId="3623465193" sldId="507"/>
            <ac:inkMk id="55" creationId="{A07C2FCD-FF7C-4A92-8924-4D50C9F5DBF0}"/>
          </ac:inkMkLst>
        </pc:inkChg>
        <pc:inkChg chg="add del">
          <ac:chgData name="Ring, Matthew" userId="c847a62a-d42b-477a-82b9-dfab6428f510" providerId="ADAL" clId="{CBDBED86-0624-4F14-A0C8-0F62FDD76AD1}" dt="2019-05-03T03:02:21.459" v="4461"/>
          <ac:inkMkLst>
            <pc:docMk/>
            <pc:sldMk cId="3623465193" sldId="507"/>
            <ac:inkMk id="56" creationId="{59AC4CC3-F111-4900-839B-65F50B31387C}"/>
          </ac:inkMkLst>
        </pc:inkChg>
        <pc:inkChg chg="add del">
          <ac:chgData name="Ring, Matthew" userId="c847a62a-d42b-477a-82b9-dfab6428f510" providerId="ADAL" clId="{CBDBED86-0624-4F14-A0C8-0F62FDD76AD1}" dt="2019-05-03T03:02:33.275" v="4464"/>
          <ac:inkMkLst>
            <pc:docMk/>
            <pc:sldMk cId="3623465193" sldId="507"/>
            <ac:inkMk id="57" creationId="{70D92922-770B-4052-9BC8-3D5E7C7F8021}"/>
          </ac:inkMkLst>
        </pc:inkChg>
        <pc:inkChg chg="add del">
          <ac:chgData name="Ring, Matthew" userId="c847a62a-d42b-477a-82b9-dfab6428f510" providerId="ADAL" clId="{CBDBED86-0624-4F14-A0C8-0F62FDD76AD1}" dt="2019-05-03T03:02:33.275" v="4464"/>
          <ac:inkMkLst>
            <pc:docMk/>
            <pc:sldMk cId="3623465193" sldId="507"/>
            <ac:inkMk id="58" creationId="{4BADE9B6-E79E-44A6-803C-E5BA01B80F73}"/>
          </ac:inkMkLst>
        </pc:inkChg>
        <pc:inkChg chg="add del">
          <ac:chgData name="Ring, Matthew" userId="c847a62a-d42b-477a-82b9-dfab6428f510" providerId="ADAL" clId="{CBDBED86-0624-4F14-A0C8-0F62FDD76AD1}" dt="2019-05-03T03:02:33.275" v="4464"/>
          <ac:inkMkLst>
            <pc:docMk/>
            <pc:sldMk cId="3623465193" sldId="507"/>
            <ac:inkMk id="62" creationId="{4F9785E1-B539-4BB5-A583-C1E80803762E}"/>
          </ac:inkMkLst>
        </pc:inkChg>
        <pc:inkChg chg="add del">
          <ac:chgData name="Ring, Matthew" userId="c847a62a-d42b-477a-82b9-dfab6428f510" providerId="ADAL" clId="{CBDBED86-0624-4F14-A0C8-0F62FDD76AD1}" dt="2019-05-03T03:02:39.540" v="4466"/>
          <ac:inkMkLst>
            <pc:docMk/>
            <pc:sldMk cId="3623465193" sldId="507"/>
            <ac:inkMk id="63" creationId="{E71B3E74-4EA7-4B5B-AA86-34CD8B724685}"/>
          </ac:inkMkLst>
        </pc:inkChg>
        <pc:inkChg chg="add mod">
          <ac:chgData name="Ring, Matthew" userId="c847a62a-d42b-477a-82b9-dfab6428f510" providerId="ADAL" clId="{CBDBED86-0624-4F14-A0C8-0F62FDD76AD1}" dt="2019-05-03T03:07:19.865" v="4545" actId="164"/>
          <ac:inkMkLst>
            <pc:docMk/>
            <pc:sldMk cId="3623465193" sldId="507"/>
            <ac:inkMk id="65" creationId="{4FA41CC3-B95F-498F-B661-FC2210A55859}"/>
          </ac:inkMkLst>
        </pc:inkChg>
        <pc:inkChg chg="add del">
          <ac:chgData name="Ring, Matthew" userId="c847a62a-d42b-477a-82b9-dfab6428f510" providerId="ADAL" clId="{CBDBED86-0624-4F14-A0C8-0F62FDD76AD1}" dt="2019-05-03T03:10:01.610" v="4620"/>
          <ac:inkMkLst>
            <pc:docMk/>
            <pc:sldMk cId="3623465193" sldId="507"/>
            <ac:inkMk id="68" creationId="{2DDC4E7E-5FDA-4E95-865E-AFAFE99627D9}"/>
          </ac:inkMkLst>
        </pc:inkChg>
        <pc:inkChg chg="add del">
          <ac:chgData name="Ring, Matthew" userId="c847a62a-d42b-477a-82b9-dfab6428f510" providerId="ADAL" clId="{CBDBED86-0624-4F14-A0C8-0F62FDD76AD1}" dt="2019-05-03T03:10:01.610" v="4620"/>
          <ac:inkMkLst>
            <pc:docMk/>
            <pc:sldMk cId="3623465193" sldId="507"/>
            <ac:inkMk id="69" creationId="{46316F87-5754-43E9-9603-91A816E2C139}"/>
          </ac:inkMkLst>
        </pc:inkChg>
        <pc:inkChg chg="add del">
          <ac:chgData name="Ring, Matthew" userId="c847a62a-d42b-477a-82b9-dfab6428f510" providerId="ADAL" clId="{CBDBED86-0624-4F14-A0C8-0F62FDD76AD1}" dt="2019-05-03T03:10:01.610" v="4620"/>
          <ac:inkMkLst>
            <pc:docMk/>
            <pc:sldMk cId="3623465193" sldId="507"/>
            <ac:inkMk id="70" creationId="{D94F5A5C-0748-4B98-8DFB-8C77339FC268}"/>
          </ac:inkMkLst>
        </pc:inkChg>
        <pc:inkChg chg="add del">
          <ac:chgData name="Ring, Matthew" userId="c847a62a-d42b-477a-82b9-dfab6428f510" providerId="ADAL" clId="{CBDBED86-0624-4F14-A0C8-0F62FDD76AD1}" dt="2019-05-03T03:10:11.936" v="4622"/>
          <ac:inkMkLst>
            <pc:docMk/>
            <pc:sldMk cId="3623465193" sldId="507"/>
            <ac:inkMk id="71" creationId="{5F82B401-0465-4680-BBED-E7416897991F}"/>
          </ac:inkMkLst>
        </pc:inkChg>
        <pc:inkChg chg="add del">
          <ac:chgData name="Ring, Matthew" userId="c847a62a-d42b-477a-82b9-dfab6428f510" providerId="ADAL" clId="{CBDBED86-0624-4F14-A0C8-0F62FDD76AD1}" dt="2019-05-03T03:10:11.936" v="4622"/>
          <ac:inkMkLst>
            <pc:docMk/>
            <pc:sldMk cId="3623465193" sldId="507"/>
            <ac:inkMk id="72" creationId="{B4441F12-139C-4E41-B51D-C61A0C70E8BD}"/>
          </ac:inkMkLst>
        </pc:inkChg>
        <pc:inkChg chg="add mod">
          <ac:chgData name="Ring, Matthew" userId="c847a62a-d42b-477a-82b9-dfab6428f510" providerId="ADAL" clId="{CBDBED86-0624-4F14-A0C8-0F62FDD76AD1}" dt="2019-05-03T03:10:23.086" v="4623" actId="164"/>
          <ac:inkMkLst>
            <pc:docMk/>
            <pc:sldMk cId="3623465193" sldId="507"/>
            <ac:inkMk id="73" creationId="{2B3FA98A-B6ED-4DE0-AEC7-7FD3813E28C2}"/>
          </ac:inkMkLst>
        </pc:inkChg>
        <pc:inkChg chg="del">
          <ac:chgData name="Ring, Matthew" userId="c847a62a-d42b-477a-82b9-dfab6428f510" providerId="ADAL" clId="{CBDBED86-0624-4F14-A0C8-0F62FDD76AD1}" dt="2019-05-03T03:06:41.923" v="4528"/>
          <ac:inkMkLst>
            <pc:docMk/>
            <pc:sldMk cId="3623465193" sldId="507"/>
            <ac:inkMk id="87" creationId="{6E3B4740-962D-4D92-9BAA-66991D4A81B4}"/>
          </ac:inkMkLst>
        </pc:inkChg>
        <pc:inkChg chg="add del">
          <ac:chgData name="Ring, Matthew" userId="c847a62a-d42b-477a-82b9-dfab6428f510" providerId="ADAL" clId="{CBDBED86-0624-4F14-A0C8-0F62FDD76AD1}" dt="2019-05-03T03:02:39.540" v="4466"/>
          <ac:inkMkLst>
            <pc:docMk/>
            <pc:sldMk cId="3623465193" sldId="507"/>
            <ac:inkMk id="2048" creationId="{08F9EDFB-F650-4C67-88F8-3344BC4929B7}"/>
          </ac:inkMkLst>
        </pc:inkChg>
        <pc:inkChg chg="add del mod">
          <ac:chgData name="Ring, Matthew" userId="c847a62a-d42b-477a-82b9-dfab6428f510" providerId="ADAL" clId="{CBDBED86-0624-4F14-A0C8-0F62FDD76AD1}" dt="2019-05-03T03:03:32.978" v="4491" actId="164"/>
          <ac:inkMkLst>
            <pc:docMk/>
            <pc:sldMk cId="3623465193" sldId="507"/>
            <ac:inkMk id="2049" creationId="{C0F58FF1-9ADC-40BE-9B23-6E7151929C9F}"/>
          </ac:inkMkLst>
        </pc:inkChg>
        <pc:inkChg chg="add del">
          <ac:chgData name="Ring, Matthew" userId="c847a62a-d42b-477a-82b9-dfab6428f510" providerId="ADAL" clId="{CBDBED86-0624-4F14-A0C8-0F62FDD76AD1}" dt="2019-05-03T03:02:44.666" v="4469"/>
          <ac:inkMkLst>
            <pc:docMk/>
            <pc:sldMk cId="3623465193" sldId="507"/>
            <ac:inkMk id="2050" creationId="{708167F4-7292-446C-916E-77569A8612D1}"/>
          </ac:inkMkLst>
        </pc:inkChg>
        <pc:inkChg chg="add">
          <ac:chgData name="Ring, Matthew" userId="c847a62a-d42b-477a-82b9-dfab6428f510" providerId="ADAL" clId="{CBDBED86-0624-4F14-A0C8-0F62FDD76AD1}" dt="2019-05-03T03:02:42.272" v="4468"/>
          <ac:inkMkLst>
            <pc:docMk/>
            <pc:sldMk cId="3623465193" sldId="507"/>
            <ac:inkMk id="2051" creationId="{ABC45F84-ABC3-4296-904C-FDD4A92D531B}"/>
          </ac:inkMkLst>
        </pc:inkChg>
        <pc:inkChg chg="add del">
          <ac:chgData name="Ring, Matthew" userId="c847a62a-d42b-477a-82b9-dfab6428f510" providerId="ADAL" clId="{CBDBED86-0624-4F14-A0C8-0F62FDD76AD1}" dt="2019-05-03T03:02:48.758" v="4472"/>
          <ac:inkMkLst>
            <pc:docMk/>
            <pc:sldMk cId="3623465193" sldId="507"/>
            <ac:inkMk id="2052" creationId="{B14A868A-2DD2-4A64-80DB-06478F684F51}"/>
          </ac:inkMkLst>
        </pc:inkChg>
        <pc:inkChg chg="add">
          <ac:chgData name="Ring, Matthew" userId="c847a62a-d42b-477a-82b9-dfab6428f510" providerId="ADAL" clId="{CBDBED86-0624-4F14-A0C8-0F62FDD76AD1}" dt="2019-05-03T03:02:48.191" v="4471"/>
          <ac:inkMkLst>
            <pc:docMk/>
            <pc:sldMk cId="3623465193" sldId="507"/>
            <ac:inkMk id="2053" creationId="{B4DDA87A-6DB1-4691-A7F9-6C7A89CE1546}"/>
          </ac:inkMkLst>
        </pc:inkChg>
        <pc:inkChg chg="add del">
          <ac:chgData name="Ring, Matthew" userId="c847a62a-d42b-477a-82b9-dfab6428f510" providerId="ADAL" clId="{CBDBED86-0624-4F14-A0C8-0F62FDD76AD1}" dt="2019-05-03T03:02:51.126" v="4475"/>
          <ac:inkMkLst>
            <pc:docMk/>
            <pc:sldMk cId="3623465193" sldId="507"/>
            <ac:inkMk id="2054" creationId="{27C7BA95-4EB9-4390-8739-5CC0AA6B1E87}"/>
          </ac:inkMkLst>
        </pc:inkChg>
        <pc:inkChg chg="add">
          <ac:chgData name="Ring, Matthew" userId="c847a62a-d42b-477a-82b9-dfab6428f510" providerId="ADAL" clId="{CBDBED86-0624-4F14-A0C8-0F62FDD76AD1}" dt="2019-05-03T03:02:50.983" v="4474"/>
          <ac:inkMkLst>
            <pc:docMk/>
            <pc:sldMk cId="3623465193" sldId="507"/>
            <ac:inkMk id="2055" creationId="{B3C9D3CC-F584-42EF-8679-DCA373424475}"/>
          </ac:inkMkLst>
        </pc:inkChg>
        <pc:inkChg chg="add del">
          <ac:chgData name="Ring, Matthew" userId="c847a62a-d42b-477a-82b9-dfab6428f510" providerId="ADAL" clId="{CBDBED86-0624-4F14-A0C8-0F62FDD76AD1}" dt="2019-05-03T03:02:56.906" v="4478"/>
          <ac:inkMkLst>
            <pc:docMk/>
            <pc:sldMk cId="3623465193" sldId="507"/>
            <ac:inkMk id="2056" creationId="{925AFF4A-197F-48E9-AC5A-DBF0B212CA79}"/>
          </ac:inkMkLst>
        </pc:inkChg>
        <pc:inkChg chg="add">
          <ac:chgData name="Ring, Matthew" userId="c847a62a-d42b-477a-82b9-dfab6428f510" providerId="ADAL" clId="{CBDBED86-0624-4F14-A0C8-0F62FDD76AD1}" dt="2019-05-03T03:02:53.270" v="4477"/>
          <ac:inkMkLst>
            <pc:docMk/>
            <pc:sldMk cId="3623465193" sldId="507"/>
            <ac:inkMk id="2057" creationId="{AD9A683C-AA0E-4282-B6C9-4C2224E073A4}"/>
          </ac:inkMkLst>
        </pc:inkChg>
        <pc:inkChg chg="add del">
          <ac:chgData name="Ring, Matthew" userId="c847a62a-d42b-477a-82b9-dfab6428f510" providerId="ADAL" clId="{CBDBED86-0624-4F14-A0C8-0F62FDD76AD1}" dt="2019-05-03T03:06:39.509" v="4527"/>
          <ac:inkMkLst>
            <pc:docMk/>
            <pc:sldMk cId="3623465193" sldId="507"/>
            <ac:inkMk id="2062" creationId="{D9148A17-201C-4ED6-9F34-D01525508B4E}"/>
          </ac:inkMkLst>
        </pc:inkChg>
        <pc:inkChg chg="add del">
          <ac:chgData name="Ring, Matthew" userId="c847a62a-d42b-477a-82b9-dfab6428f510" providerId="ADAL" clId="{CBDBED86-0624-4F14-A0C8-0F62FDD76AD1}" dt="2019-05-03T03:06:31.892" v="4523"/>
          <ac:inkMkLst>
            <pc:docMk/>
            <pc:sldMk cId="3623465193" sldId="507"/>
            <ac:inkMk id="2063" creationId="{B0986956-A9D5-4E72-B6A7-422EE5AB1C48}"/>
          </ac:inkMkLst>
        </pc:inkChg>
        <pc:inkChg chg="add del">
          <ac:chgData name="Ring, Matthew" userId="c847a62a-d42b-477a-82b9-dfab6428f510" providerId="ADAL" clId="{CBDBED86-0624-4F14-A0C8-0F62FDD76AD1}" dt="2019-05-03T03:06:37.478" v="4525"/>
          <ac:inkMkLst>
            <pc:docMk/>
            <pc:sldMk cId="3623465193" sldId="507"/>
            <ac:inkMk id="2064" creationId="{2D977951-310D-4B35-ABF2-57701FCA829D}"/>
          </ac:inkMkLst>
        </pc:inkChg>
        <pc:inkChg chg="add del">
          <ac:chgData name="Ring, Matthew" userId="c847a62a-d42b-477a-82b9-dfab6428f510" providerId="ADAL" clId="{CBDBED86-0624-4F14-A0C8-0F62FDD76AD1}" dt="2019-05-03T03:06:39.509" v="4527"/>
          <ac:inkMkLst>
            <pc:docMk/>
            <pc:sldMk cId="3623465193" sldId="507"/>
            <ac:inkMk id="2065" creationId="{9E736279-367C-4081-8C43-E89D023D01A8}"/>
          </ac:inkMkLst>
        </pc:inkChg>
        <pc:inkChg chg="add del">
          <ac:chgData name="Ring, Matthew" userId="c847a62a-d42b-477a-82b9-dfab6428f510" providerId="ADAL" clId="{CBDBED86-0624-4F14-A0C8-0F62FDD76AD1}" dt="2019-05-03T03:06:43.989" v="4530"/>
          <ac:inkMkLst>
            <pc:docMk/>
            <pc:sldMk cId="3623465193" sldId="507"/>
            <ac:inkMk id="2066" creationId="{71750CB8-C03D-4593-BE58-1FB59784B9B5}"/>
          </ac:inkMkLst>
        </pc:inkChg>
        <pc:inkChg chg="add del">
          <ac:chgData name="Ring, Matthew" userId="c847a62a-d42b-477a-82b9-dfab6428f510" providerId="ADAL" clId="{CBDBED86-0624-4F14-A0C8-0F62FDD76AD1}" dt="2019-05-03T03:06:43.989" v="4530"/>
          <ac:inkMkLst>
            <pc:docMk/>
            <pc:sldMk cId="3623465193" sldId="507"/>
            <ac:inkMk id="2067" creationId="{2AEE7EE5-E662-405A-8289-8C784F8ED0E3}"/>
          </ac:inkMkLst>
        </pc:inkChg>
        <pc:inkChg chg="add del">
          <ac:chgData name="Ring, Matthew" userId="c847a62a-d42b-477a-82b9-dfab6428f510" providerId="ADAL" clId="{CBDBED86-0624-4F14-A0C8-0F62FDD76AD1}" dt="2019-05-03T03:06:47.585" v="4532"/>
          <ac:inkMkLst>
            <pc:docMk/>
            <pc:sldMk cId="3623465193" sldId="507"/>
            <ac:inkMk id="2068" creationId="{3C2E260C-B322-4247-B439-53A8939A6496}"/>
          </ac:inkMkLst>
        </pc:inkChg>
        <pc:inkChg chg="add del">
          <ac:chgData name="Ring, Matthew" userId="c847a62a-d42b-477a-82b9-dfab6428f510" providerId="ADAL" clId="{CBDBED86-0624-4F14-A0C8-0F62FDD76AD1}" dt="2019-05-03T03:06:47.585" v="4532"/>
          <ac:inkMkLst>
            <pc:docMk/>
            <pc:sldMk cId="3623465193" sldId="507"/>
            <ac:inkMk id="2069" creationId="{D7CA5DC1-ECE3-4932-B504-BEBAD965CF0B}"/>
          </ac:inkMkLst>
        </pc:inkChg>
        <pc:inkChg chg="add del">
          <ac:chgData name="Ring, Matthew" userId="c847a62a-d42b-477a-82b9-dfab6428f510" providerId="ADAL" clId="{CBDBED86-0624-4F14-A0C8-0F62FDD76AD1}" dt="2019-05-03T03:06:53.214" v="4534"/>
          <ac:inkMkLst>
            <pc:docMk/>
            <pc:sldMk cId="3623465193" sldId="507"/>
            <ac:inkMk id="2070" creationId="{C2596D2E-B53C-4729-AB7F-642A6F05DA64}"/>
          </ac:inkMkLst>
        </pc:inkChg>
        <pc:inkChg chg="add del">
          <ac:chgData name="Ring, Matthew" userId="c847a62a-d42b-477a-82b9-dfab6428f510" providerId="ADAL" clId="{CBDBED86-0624-4F14-A0C8-0F62FDD76AD1}" dt="2019-05-03T03:06:53.214" v="4534"/>
          <ac:inkMkLst>
            <pc:docMk/>
            <pc:sldMk cId="3623465193" sldId="507"/>
            <ac:inkMk id="2071" creationId="{7A7478CF-F6C9-48BE-A3B9-B89DDC59FDB9}"/>
          </ac:inkMkLst>
        </pc:inkChg>
        <pc:inkChg chg="add del">
          <ac:chgData name="Ring, Matthew" userId="c847a62a-d42b-477a-82b9-dfab6428f510" providerId="ADAL" clId="{CBDBED86-0624-4F14-A0C8-0F62FDD76AD1}" dt="2019-05-03T03:07:02.038" v="4538"/>
          <ac:inkMkLst>
            <pc:docMk/>
            <pc:sldMk cId="3623465193" sldId="507"/>
            <ac:inkMk id="2072" creationId="{8E4957A5-E6E7-4D7A-90CC-FCD7A9381C83}"/>
          </ac:inkMkLst>
        </pc:inkChg>
        <pc:inkChg chg="add del">
          <ac:chgData name="Ring, Matthew" userId="c847a62a-d42b-477a-82b9-dfab6428f510" providerId="ADAL" clId="{CBDBED86-0624-4F14-A0C8-0F62FDD76AD1}" dt="2019-05-03T03:07:02.038" v="4538"/>
          <ac:inkMkLst>
            <pc:docMk/>
            <pc:sldMk cId="3623465193" sldId="507"/>
            <ac:inkMk id="2073" creationId="{79A5CF6F-271F-4138-BD67-D1ABC10D549D}"/>
          </ac:inkMkLst>
        </pc:inkChg>
        <pc:inkChg chg="add del">
          <ac:chgData name="Ring, Matthew" userId="c847a62a-d42b-477a-82b9-dfab6428f510" providerId="ADAL" clId="{CBDBED86-0624-4F14-A0C8-0F62FDD76AD1}" dt="2019-05-03T03:07:02.038" v="4538"/>
          <ac:inkMkLst>
            <pc:docMk/>
            <pc:sldMk cId="3623465193" sldId="507"/>
            <ac:inkMk id="2074" creationId="{5C184B08-C422-4F42-BD90-DA208B663504}"/>
          </ac:inkMkLst>
        </pc:inkChg>
        <pc:inkChg chg="add del">
          <ac:chgData name="Ring, Matthew" userId="c847a62a-d42b-477a-82b9-dfab6428f510" providerId="ADAL" clId="{CBDBED86-0624-4F14-A0C8-0F62FDD76AD1}" dt="2019-05-03T03:07:03.603" v="4540"/>
          <ac:inkMkLst>
            <pc:docMk/>
            <pc:sldMk cId="3623465193" sldId="507"/>
            <ac:inkMk id="2075" creationId="{A2BC477D-3A0A-4BDF-A5A5-8F97129E52D6}"/>
          </ac:inkMkLst>
        </pc:inkChg>
        <pc:inkChg chg="add del">
          <ac:chgData name="Ring, Matthew" userId="c847a62a-d42b-477a-82b9-dfab6428f510" providerId="ADAL" clId="{CBDBED86-0624-4F14-A0C8-0F62FDD76AD1}" dt="2019-05-03T03:07:03.603" v="4540"/>
          <ac:inkMkLst>
            <pc:docMk/>
            <pc:sldMk cId="3623465193" sldId="507"/>
            <ac:inkMk id="2076" creationId="{8F51A5CD-E04C-4DCB-A0A5-B6EF001EEE76}"/>
          </ac:inkMkLst>
        </pc:inkChg>
        <pc:inkChg chg="add del">
          <ac:chgData name="Ring, Matthew" userId="c847a62a-d42b-477a-82b9-dfab6428f510" providerId="ADAL" clId="{CBDBED86-0624-4F14-A0C8-0F62FDD76AD1}" dt="2019-05-03T03:07:07.394" v="4542"/>
          <ac:inkMkLst>
            <pc:docMk/>
            <pc:sldMk cId="3623465193" sldId="507"/>
            <ac:inkMk id="2077" creationId="{7D14AA49-DC81-4375-B334-D133FF211074}"/>
          </ac:inkMkLst>
        </pc:inkChg>
        <pc:inkChg chg="add del">
          <ac:chgData name="Ring, Matthew" userId="c847a62a-d42b-477a-82b9-dfab6428f510" providerId="ADAL" clId="{CBDBED86-0624-4F14-A0C8-0F62FDD76AD1}" dt="2019-05-03T03:07:07.394" v="4542"/>
          <ac:inkMkLst>
            <pc:docMk/>
            <pc:sldMk cId="3623465193" sldId="507"/>
            <ac:inkMk id="2078" creationId="{8BE428F2-FDFC-49EF-8453-C0045B0BC071}"/>
          </ac:inkMkLst>
        </pc:inkChg>
      </pc:sldChg>
      <pc:sldChg chg="addSp delSp modSp add ord delAnim modAnim modNotesTx">
        <pc:chgData name="Ring, Matthew" userId="c847a62a-d42b-477a-82b9-dfab6428f510" providerId="ADAL" clId="{CBDBED86-0624-4F14-A0C8-0F62FDD76AD1}" dt="2019-05-03T04:04:58.540" v="6208" actId="478"/>
        <pc:sldMkLst>
          <pc:docMk/>
          <pc:sldMk cId="4279560917" sldId="508"/>
        </pc:sldMkLst>
        <pc:spChg chg="mod">
          <ac:chgData name="Ring, Matthew" userId="c847a62a-d42b-477a-82b9-dfab6428f510" providerId="ADAL" clId="{CBDBED86-0624-4F14-A0C8-0F62FDD76AD1}" dt="2019-05-03T03:11:13.672" v="4638" actId="20577"/>
          <ac:spMkLst>
            <pc:docMk/>
            <pc:sldMk cId="4279560917" sldId="508"/>
            <ac:spMk id="15" creationId="{A209132A-1E6C-4758-A801-C7C08846F7CE}"/>
          </ac:spMkLst>
        </pc:spChg>
        <pc:spChg chg="mod">
          <ac:chgData name="Ring, Matthew" userId="c847a62a-d42b-477a-82b9-dfab6428f510" providerId="ADAL" clId="{CBDBED86-0624-4F14-A0C8-0F62FDD76AD1}" dt="2019-05-03T03:11:50.596" v="4702" actId="20577"/>
          <ac:spMkLst>
            <pc:docMk/>
            <pc:sldMk cId="4279560917" sldId="508"/>
            <ac:spMk id="24" creationId="{7DAE5898-3661-46C4-AF74-8DCF9C7F6367}"/>
          </ac:spMkLst>
        </pc:spChg>
        <pc:spChg chg="del">
          <ac:chgData name="Ring, Matthew" userId="c847a62a-d42b-477a-82b9-dfab6428f510" providerId="ADAL" clId="{CBDBED86-0624-4F14-A0C8-0F62FDD76AD1}" dt="2019-05-03T03:12:20.076" v="4703" actId="478"/>
          <ac:spMkLst>
            <pc:docMk/>
            <pc:sldMk cId="4279560917" sldId="508"/>
            <ac:spMk id="25" creationId="{233BEE1B-1924-49C8-A809-A5A6DE310C86}"/>
          </ac:spMkLst>
        </pc:spChg>
        <pc:spChg chg="add mod">
          <ac:chgData name="Ring, Matthew" userId="c847a62a-d42b-477a-82b9-dfab6428f510" providerId="ADAL" clId="{CBDBED86-0624-4F14-A0C8-0F62FDD76AD1}" dt="2019-05-03T03:20:26.785" v="5012" actId="164"/>
          <ac:spMkLst>
            <pc:docMk/>
            <pc:sldMk cId="4279560917" sldId="508"/>
            <ac:spMk id="34" creationId="{833CEFC8-E6B2-4E52-A87A-75BC7B3A86C0}"/>
          </ac:spMkLst>
        </pc:spChg>
        <pc:spChg chg="add del mod">
          <ac:chgData name="Ring, Matthew" userId="c847a62a-d42b-477a-82b9-dfab6428f510" providerId="ADAL" clId="{CBDBED86-0624-4F14-A0C8-0F62FDD76AD1}" dt="2019-05-03T03:12:53.839" v="4723" actId="478"/>
          <ac:spMkLst>
            <pc:docMk/>
            <pc:sldMk cId="4279560917" sldId="508"/>
            <ac:spMk id="35" creationId="{B07BF4CE-C2D8-4C78-B760-82D08F95B929}"/>
          </ac:spMkLst>
        </pc:spChg>
        <pc:spChg chg="add mod">
          <ac:chgData name="Ring, Matthew" userId="c847a62a-d42b-477a-82b9-dfab6428f510" providerId="ADAL" clId="{CBDBED86-0624-4F14-A0C8-0F62FDD76AD1}" dt="2019-05-03T03:18:50.285" v="4908" actId="164"/>
          <ac:spMkLst>
            <pc:docMk/>
            <pc:sldMk cId="4279560917" sldId="508"/>
            <ac:spMk id="36" creationId="{3C954DD6-2588-4F0B-99FB-ECED46D87587}"/>
          </ac:spMkLst>
        </pc:spChg>
        <pc:spChg chg="mod">
          <ac:chgData name="Ring, Matthew" userId="c847a62a-d42b-477a-82b9-dfab6428f510" providerId="ADAL" clId="{CBDBED86-0624-4F14-A0C8-0F62FDD76AD1}" dt="2019-05-03T03:11:34.646" v="4693" actId="20577"/>
          <ac:spMkLst>
            <pc:docMk/>
            <pc:sldMk cId="4279560917" sldId="508"/>
            <ac:spMk id="77" creationId="{0405D620-C24B-49C7-96C6-AC5969D9A3C4}"/>
          </ac:spMkLst>
        </pc:spChg>
        <pc:spChg chg="del mod">
          <ac:chgData name="Ring, Matthew" userId="c847a62a-d42b-477a-82b9-dfab6428f510" providerId="ADAL" clId="{CBDBED86-0624-4F14-A0C8-0F62FDD76AD1}" dt="2019-05-03T04:04:58.540" v="6208" actId="478"/>
          <ac:spMkLst>
            <pc:docMk/>
            <pc:sldMk cId="4279560917" sldId="508"/>
            <ac:spMk id="82" creationId="{9F767644-103F-4E84-9BC9-0C40A2FAA501}"/>
          </ac:spMkLst>
        </pc:spChg>
        <pc:spChg chg="add del mod">
          <ac:chgData name="Ring, Matthew" userId="c847a62a-d42b-477a-82b9-dfab6428f510" providerId="ADAL" clId="{CBDBED86-0624-4F14-A0C8-0F62FDD76AD1}" dt="2019-05-03T04:04:58.540" v="6208" actId="478"/>
          <ac:spMkLst>
            <pc:docMk/>
            <pc:sldMk cId="4279560917" sldId="508"/>
            <ac:spMk id="157" creationId="{DEC6521F-FAD9-4227-B22F-07F6A005DDA0}"/>
          </ac:spMkLst>
        </pc:spChg>
        <pc:spChg chg="add del mod">
          <ac:chgData name="Ring, Matthew" userId="c847a62a-d42b-477a-82b9-dfab6428f510" providerId="ADAL" clId="{CBDBED86-0624-4F14-A0C8-0F62FDD76AD1}" dt="2019-05-03T04:04:58.540" v="6208" actId="478"/>
          <ac:spMkLst>
            <pc:docMk/>
            <pc:sldMk cId="4279560917" sldId="508"/>
            <ac:spMk id="158" creationId="{B3AA3FE5-142A-4F81-9014-334BC82FAB2B}"/>
          </ac:spMkLst>
        </pc:spChg>
        <pc:grpChg chg="del">
          <ac:chgData name="Ring, Matthew" userId="c847a62a-d42b-477a-82b9-dfab6428f510" providerId="ADAL" clId="{CBDBED86-0624-4F14-A0C8-0F62FDD76AD1}" dt="2019-05-03T03:12:20.076" v="4703" actId="478"/>
          <ac:grpSpMkLst>
            <pc:docMk/>
            <pc:sldMk cId="4279560917" sldId="508"/>
            <ac:grpSpMk id="30" creationId="{66EAD55D-3475-4D17-BFC5-A762FB91AF42}"/>
          </ac:grpSpMkLst>
        </pc:grpChg>
        <pc:grpChg chg="del">
          <ac:chgData name="Ring, Matthew" userId="c847a62a-d42b-477a-82b9-dfab6428f510" providerId="ADAL" clId="{CBDBED86-0624-4F14-A0C8-0F62FDD76AD1}" dt="2019-05-03T03:12:20.076" v="4703" actId="478"/>
          <ac:grpSpMkLst>
            <pc:docMk/>
            <pc:sldMk cId="4279560917" sldId="508"/>
            <ac:grpSpMk id="33" creationId="{E2819F1E-CFFF-420C-BC37-84F72D36BF01}"/>
          </ac:grpSpMkLst>
        </pc:grpChg>
        <pc:grpChg chg="del">
          <ac:chgData name="Ring, Matthew" userId="c847a62a-d42b-477a-82b9-dfab6428f510" providerId="ADAL" clId="{CBDBED86-0624-4F14-A0C8-0F62FDD76AD1}" dt="2019-05-03T03:12:20.076" v="4703" actId="478"/>
          <ac:grpSpMkLst>
            <pc:docMk/>
            <pc:sldMk cId="4279560917" sldId="508"/>
            <ac:grpSpMk id="74" creationId="{7F43C584-0B58-4518-B71C-3250327E2930}"/>
          </ac:grpSpMkLst>
        </pc:grpChg>
        <pc:grpChg chg="del">
          <ac:chgData name="Ring, Matthew" userId="c847a62a-d42b-477a-82b9-dfab6428f510" providerId="ADAL" clId="{CBDBED86-0624-4F14-A0C8-0F62FDD76AD1}" dt="2019-05-03T03:12:20.076" v="4703" actId="478"/>
          <ac:grpSpMkLst>
            <pc:docMk/>
            <pc:sldMk cId="4279560917" sldId="508"/>
            <ac:grpSpMk id="75" creationId="{870596B5-BBA4-42AA-8C00-A454F44E71CE}"/>
          </ac:grpSpMkLst>
        </pc:grpChg>
        <pc:grpChg chg="add del mod">
          <ac:chgData name="Ring, Matthew" userId="c847a62a-d42b-477a-82b9-dfab6428f510" providerId="ADAL" clId="{CBDBED86-0624-4F14-A0C8-0F62FDD76AD1}" dt="2019-05-03T04:04:58.540" v="6208" actId="478"/>
          <ac:grpSpMkLst>
            <pc:docMk/>
            <pc:sldMk cId="4279560917" sldId="508"/>
            <ac:grpSpMk id="156" creationId="{39082571-AADC-455C-9EB5-49A621D612DC}"/>
          </ac:grpSpMkLst>
        </pc:grpChg>
        <pc:grpChg chg="add del mod">
          <ac:chgData name="Ring, Matthew" userId="c847a62a-d42b-477a-82b9-dfab6428f510" providerId="ADAL" clId="{CBDBED86-0624-4F14-A0C8-0F62FDD76AD1}" dt="2019-05-03T04:04:58.540" v="6208" actId="478"/>
          <ac:grpSpMkLst>
            <pc:docMk/>
            <pc:sldMk cId="4279560917" sldId="508"/>
            <ac:grpSpMk id="159" creationId="{1B89E962-12B1-4E35-92C4-674DAC417C31}"/>
          </ac:grpSpMkLst>
        </pc:grpChg>
        <pc:inkChg chg="add del">
          <ac:chgData name="Ring, Matthew" userId="c847a62a-d42b-477a-82b9-dfab6428f510" providerId="ADAL" clId="{CBDBED86-0624-4F14-A0C8-0F62FDD76AD1}" dt="2019-05-03T03:13:31.412" v="4752"/>
          <ac:inkMkLst>
            <pc:docMk/>
            <pc:sldMk cId="4279560917" sldId="508"/>
            <ac:inkMk id="2" creationId="{CA097EAB-B784-400E-8B65-35C519D790BB}"/>
          </ac:inkMkLst>
        </pc:inkChg>
        <pc:inkChg chg="add del">
          <ac:chgData name="Ring, Matthew" userId="c847a62a-d42b-477a-82b9-dfab6428f510" providerId="ADAL" clId="{CBDBED86-0624-4F14-A0C8-0F62FDD76AD1}" dt="2019-05-03T03:13:31.412" v="4752"/>
          <ac:inkMkLst>
            <pc:docMk/>
            <pc:sldMk cId="4279560917" sldId="508"/>
            <ac:inkMk id="3" creationId="{8A4CDC3A-45EF-4AA2-947B-F6280091BB9A}"/>
          </ac:inkMkLst>
        </pc:inkChg>
        <pc:inkChg chg="add del">
          <ac:chgData name="Ring, Matthew" userId="c847a62a-d42b-477a-82b9-dfab6428f510" providerId="ADAL" clId="{CBDBED86-0624-4F14-A0C8-0F62FDD76AD1}" dt="2019-05-03T03:14:40.128" v="4791"/>
          <ac:inkMkLst>
            <pc:docMk/>
            <pc:sldMk cId="4279560917" sldId="508"/>
            <ac:inkMk id="4" creationId="{BD3B3069-5801-432C-A726-AAFCB8B5FD99}"/>
          </ac:inkMkLst>
        </pc:inkChg>
        <pc:inkChg chg="add del">
          <ac:chgData name="Ring, Matthew" userId="c847a62a-d42b-477a-82b9-dfab6428f510" providerId="ADAL" clId="{CBDBED86-0624-4F14-A0C8-0F62FDD76AD1}" dt="2019-05-03T03:13:34.287" v="4755"/>
          <ac:inkMkLst>
            <pc:docMk/>
            <pc:sldMk cId="4279560917" sldId="508"/>
            <ac:inkMk id="5" creationId="{08087059-11F2-4CF3-972D-FEB4B6005C6F}"/>
          </ac:inkMkLst>
        </pc:inkChg>
        <pc:inkChg chg="add del">
          <ac:chgData name="Ring, Matthew" userId="c847a62a-d42b-477a-82b9-dfab6428f510" providerId="ADAL" clId="{CBDBED86-0624-4F14-A0C8-0F62FDD76AD1}" dt="2019-05-03T03:13:34.287" v="4755"/>
          <ac:inkMkLst>
            <pc:docMk/>
            <pc:sldMk cId="4279560917" sldId="508"/>
            <ac:inkMk id="7" creationId="{4F3CC9BC-2DF6-453A-B189-538147284131}"/>
          </ac:inkMkLst>
        </pc:inkChg>
        <pc:inkChg chg="add del">
          <ac:chgData name="Ring, Matthew" userId="c847a62a-d42b-477a-82b9-dfab6428f510" providerId="ADAL" clId="{CBDBED86-0624-4F14-A0C8-0F62FDD76AD1}" dt="2019-05-03T03:13:38.604" v="4757"/>
          <ac:inkMkLst>
            <pc:docMk/>
            <pc:sldMk cId="4279560917" sldId="508"/>
            <ac:inkMk id="8" creationId="{63A017A2-22D4-4847-BB65-C8933991815A}"/>
          </ac:inkMkLst>
        </pc:inkChg>
        <pc:inkChg chg="add del">
          <ac:chgData name="Ring, Matthew" userId="c847a62a-d42b-477a-82b9-dfab6428f510" providerId="ADAL" clId="{CBDBED86-0624-4F14-A0C8-0F62FDD76AD1}" dt="2019-05-03T03:13:38.604" v="4757"/>
          <ac:inkMkLst>
            <pc:docMk/>
            <pc:sldMk cId="4279560917" sldId="508"/>
            <ac:inkMk id="9" creationId="{1E311F08-8E15-49CF-9F26-4B1E4C29932D}"/>
          </ac:inkMkLst>
        </pc:inkChg>
        <pc:inkChg chg="add del">
          <ac:chgData name="Ring, Matthew" userId="c847a62a-d42b-477a-82b9-dfab6428f510" providerId="ADAL" clId="{CBDBED86-0624-4F14-A0C8-0F62FDD76AD1}" dt="2019-05-03T03:13:46.788" v="4765"/>
          <ac:inkMkLst>
            <pc:docMk/>
            <pc:sldMk cId="4279560917" sldId="508"/>
            <ac:inkMk id="10" creationId="{78AA4A28-F14E-41E5-B456-3033C8DE6F78}"/>
          </ac:inkMkLst>
        </pc:inkChg>
        <pc:inkChg chg="add del">
          <ac:chgData name="Ring, Matthew" userId="c847a62a-d42b-477a-82b9-dfab6428f510" providerId="ADAL" clId="{CBDBED86-0624-4F14-A0C8-0F62FDD76AD1}" dt="2019-05-03T03:13:46.788" v="4765"/>
          <ac:inkMkLst>
            <pc:docMk/>
            <pc:sldMk cId="4279560917" sldId="508"/>
            <ac:inkMk id="12" creationId="{0CF274B0-103E-4392-8431-B829FCD88CA7}"/>
          </ac:inkMkLst>
        </pc:inkChg>
        <pc:inkChg chg="add del">
          <ac:chgData name="Ring, Matthew" userId="c847a62a-d42b-477a-82b9-dfab6428f510" providerId="ADAL" clId="{CBDBED86-0624-4F14-A0C8-0F62FDD76AD1}" dt="2019-05-03T03:13:46.788" v="4765"/>
          <ac:inkMkLst>
            <pc:docMk/>
            <pc:sldMk cId="4279560917" sldId="508"/>
            <ac:inkMk id="14" creationId="{0FEF44CC-5A15-44AF-B9A6-AF8818A02CEF}"/>
          </ac:inkMkLst>
        </pc:inkChg>
        <pc:inkChg chg="add del">
          <ac:chgData name="Ring, Matthew" userId="c847a62a-d42b-477a-82b9-dfab6428f510" providerId="ADAL" clId="{CBDBED86-0624-4F14-A0C8-0F62FDD76AD1}" dt="2019-05-03T03:13:46.788" v="4765"/>
          <ac:inkMkLst>
            <pc:docMk/>
            <pc:sldMk cId="4279560917" sldId="508"/>
            <ac:inkMk id="16" creationId="{B188B645-0D43-4C5D-9F5F-DB4BA9B5E5F1}"/>
          </ac:inkMkLst>
        </pc:inkChg>
        <pc:inkChg chg="add del">
          <ac:chgData name="Ring, Matthew" userId="c847a62a-d42b-477a-82b9-dfab6428f510" providerId="ADAL" clId="{CBDBED86-0624-4F14-A0C8-0F62FDD76AD1}" dt="2019-05-03T03:13:46.788" v="4765"/>
          <ac:inkMkLst>
            <pc:docMk/>
            <pc:sldMk cId="4279560917" sldId="508"/>
            <ac:inkMk id="18" creationId="{CCDF875E-4E35-4C3A-B50A-713775BBB36D}"/>
          </ac:inkMkLst>
        </pc:inkChg>
        <pc:inkChg chg="add del">
          <ac:chgData name="Ring, Matthew" userId="c847a62a-d42b-477a-82b9-dfab6428f510" providerId="ADAL" clId="{CBDBED86-0624-4F14-A0C8-0F62FDD76AD1}" dt="2019-05-03T03:13:46.788" v="4765"/>
          <ac:inkMkLst>
            <pc:docMk/>
            <pc:sldMk cId="4279560917" sldId="508"/>
            <ac:inkMk id="19" creationId="{CB2C774E-98BE-45D8-9D2C-2710FA8DC6C6}"/>
          </ac:inkMkLst>
        </pc:inkChg>
        <pc:inkChg chg="add del">
          <ac:chgData name="Ring, Matthew" userId="c847a62a-d42b-477a-82b9-dfab6428f510" providerId="ADAL" clId="{CBDBED86-0624-4F14-A0C8-0F62FDD76AD1}" dt="2019-05-03T03:13:46.788" v="4765"/>
          <ac:inkMkLst>
            <pc:docMk/>
            <pc:sldMk cId="4279560917" sldId="508"/>
            <ac:inkMk id="20" creationId="{73206615-D101-4383-B468-6E35E4BBA1BF}"/>
          </ac:inkMkLst>
        </pc:inkChg>
        <pc:inkChg chg="add del">
          <ac:chgData name="Ring, Matthew" userId="c847a62a-d42b-477a-82b9-dfab6428f510" providerId="ADAL" clId="{CBDBED86-0624-4F14-A0C8-0F62FDD76AD1}" dt="2019-05-03T03:13:46.788" v="4765"/>
          <ac:inkMkLst>
            <pc:docMk/>
            <pc:sldMk cId="4279560917" sldId="508"/>
            <ac:inkMk id="21" creationId="{0D10A8B6-FDE6-4E1C-9798-14CF73F2E85B}"/>
          </ac:inkMkLst>
        </pc:inkChg>
        <pc:inkChg chg="add del">
          <ac:chgData name="Ring, Matthew" userId="c847a62a-d42b-477a-82b9-dfab6428f510" providerId="ADAL" clId="{CBDBED86-0624-4F14-A0C8-0F62FDD76AD1}" dt="2019-05-03T03:13:47.907" v="4767"/>
          <ac:inkMkLst>
            <pc:docMk/>
            <pc:sldMk cId="4279560917" sldId="508"/>
            <ac:inkMk id="23" creationId="{96A60EE5-B902-44B9-9389-A55CA4C178D4}"/>
          </ac:inkMkLst>
        </pc:inkChg>
        <pc:inkChg chg="add del">
          <ac:chgData name="Ring, Matthew" userId="c847a62a-d42b-477a-82b9-dfab6428f510" providerId="ADAL" clId="{CBDBED86-0624-4F14-A0C8-0F62FDD76AD1}" dt="2019-05-03T03:13:47.907" v="4767"/>
          <ac:inkMkLst>
            <pc:docMk/>
            <pc:sldMk cId="4279560917" sldId="508"/>
            <ac:inkMk id="28" creationId="{EE085825-222B-421E-B75C-86B646C27164}"/>
          </ac:inkMkLst>
        </pc:inkChg>
        <pc:inkChg chg="add mod">
          <ac:chgData name="Ring, Matthew" userId="c847a62a-d42b-477a-82b9-dfab6428f510" providerId="ADAL" clId="{CBDBED86-0624-4F14-A0C8-0F62FDD76AD1}" dt="2019-05-03T03:20:26.785" v="5012" actId="164"/>
          <ac:inkMkLst>
            <pc:docMk/>
            <pc:sldMk cId="4279560917" sldId="508"/>
            <ac:inkMk id="37" creationId="{BD6A320E-791C-4BC4-8D02-E30A85DF4CF6}"/>
          </ac:inkMkLst>
        </pc:inkChg>
        <pc:inkChg chg="add del">
          <ac:chgData name="Ring, Matthew" userId="c847a62a-d42b-477a-82b9-dfab6428f510" providerId="ADAL" clId="{CBDBED86-0624-4F14-A0C8-0F62FDD76AD1}" dt="2019-05-03T03:13:49.410" v="4769"/>
          <ac:inkMkLst>
            <pc:docMk/>
            <pc:sldMk cId="4279560917" sldId="508"/>
            <ac:inkMk id="38" creationId="{6EE81C5D-F6BE-42A9-BB36-190A67AF989C}"/>
          </ac:inkMkLst>
        </pc:inkChg>
        <pc:inkChg chg="add del">
          <ac:chgData name="Ring, Matthew" userId="c847a62a-d42b-477a-82b9-dfab6428f510" providerId="ADAL" clId="{CBDBED86-0624-4F14-A0C8-0F62FDD76AD1}" dt="2019-05-03T03:13:49.410" v="4769"/>
          <ac:inkMkLst>
            <pc:docMk/>
            <pc:sldMk cId="4279560917" sldId="508"/>
            <ac:inkMk id="39" creationId="{E2676E8B-5452-4A00-8329-4671BF8084DD}"/>
          </ac:inkMkLst>
        </pc:inkChg>
        <pc:inkChg chg="add del">
          <ac:chgData name="Ring, Matthew" userId="c847a62a-d42b-477a-82b9-dfab6428f510" providerId="ADAL" clId="{CBDBED86-0624-4F14-A0C8-0F62FDD76AD1}" dt="2019-05-03T03:13:51.568" v="4772"/>
          <ac:inkMkLst>
            <pc:docMk/>
            <pc:sldMk cId="4279560917" sldId="508"/>
            <ac:inkMk id="40" creationId="{3610E78B-1267-4BA5-8261-9EB44699C65B}"/>
          </ac:inkMkLst>
        </pc:inkChg>
        <pc:inkChg chg="add del">
          <ac:chgData name="Ring, Matthew" userId="c847a62a-d42b-477a-82b9-dfab6428f510" providerId="ADAL" clId="{CBDBED86-0624-4F14-A0C8-0F62FDD76AD1}" dt="2019-05-03T03:13:51.568" v="4772"/>
          <ac:inkMkLst>
            <pc:docMk/>
            <pc:sldMk cId="4279560917" sldId="508"/>
            <ac:inkMk id="42" creationId="{BC6BDC0A-DEE3-45CF-8EB6-084AB4332855}"/>
          </ac:inkMkLst>
        </pc:inkChg>
        <pc:inkChg chg="add del">
          <ac:chgData name="Ring, Matthew" userId="c847a62a-d42b-477a-82b9-dfab6428f510" providerId="ADAL" clId="{CBDBED86-0624-4F14-A0C8-0F62FDD76AD1}" dt="2019-05-03T03:13:51.568" v="4772"/>
          <ac:inkMkLst>
            <pc:docMk/>
            <pc:sldMk cId="4279560917" sldId="508"/>
            <ac:inkMk id="43" creationId="{EECFFFA5-5A16-46EA-BEBE-09E11954763C}"/>
          </ac:inkMkLst>
        </pc:inkChg>
        <pc:inkChg chg="add del">
          <ac:chgData name="Ring, Matthew" userId="c847a62a-d42b-477a-82b9-dfab6428f510" providerId="ADAL" clId="{CBDBED86-0624-4F14-A0C8-0F62FDD76AD1}" dt="2019-05-03T03:13:56.605" v="4774"/>
          <ac:inkMkLst>
            <pc:docMk/>
            <pc:sldMk cId="4279560917" sldId="508"/>
            <ac:inkMk id="44" creationId="{61D5804D-C059-44E0-AE34-D6166B7BD3AD}"/>
          </ac:inkMkLst>
        </pc:inkChg>
        <pc:inkChg chg="add del">
          <ac:chgData name="Ring, Matthew" userId="c847a62a-d42b-477a-82b9-dfab6428f510" providerId="ADAL" clId="{CBDBED86-0624-4F14-A0C8-0F62FDD76AD1}" dt="2019-05-03T03:13:56.605" v="4774"/>
          <ac:inkMkLst>
            <pc:docMk/>
            <pc:sldMk cId="4279560917" sldId="508"/>
            <ac:inkMk id="45" creationId="{41280F12-2AA6-4E65-B5B0-8B2A73C9AD66}"/>
          </ac:inkMkLst>
        </pc:inkChg>
        <pc:inkChg chg="add del">
          <ac:chgData name="Ring, Matthew" userId="c847a62a-d42b-477a-82b9-dfab6428f510" providerId="ADAL" clId="{CBDBED86-0624-4F14-A0C8-0F62FDD76AD1}" dt="2019-05-03T03:14:01.734" v="4776"/>
          <ac:inkMkLst>
            <pc:docMk/>
            <pc:sldMk cId="4279560917" sldId="508"/>
            <ac:inkMk id="46" creationId="{EE7551FA-1FC9-4BCC-AA4A-48FA3FCE4A93}"/>
          </ac:inkMkLst>
        </pc:inkChg>
        <pc:inkChg chg="add del">
          <ac:chgData name="Ring, Matthew" userId="c847a62a-d42b-477a-82b9-dfab6428f510" providerId="ADAL" clId="{CBDBED86-0624-4F14-A0C8-0F62FDD76AD1}" dt="2019-05-03T03:14:01.734" v="4776"/>
          <ac:inkMkLst>
            <pc:docMk/>
            <pc:sldMk cId="4279560917" sldId="508"/>
            <ac:inkMk id="47" creationId="{501A2282-17E4-45FA-AADD-D3EFFEB6A063}"/>
          </ac:inkMkLst>
        </pc:inkChg>
        <pc:inkChg chg="add del">
          <ac:chgData name="Ring, Matthew" userId="c847a62a-d42b-477a-82b9-dfab6428f510" providerId="ADAL" clId="{CBDBED86-0624-4F14-A0C8-0F62FDD76AD1}" dt="2019-05-03T03:14:06.109" v="4778"/>
          <ac:inkMkLst>
            <pc:docMk/>
            <pc:sldMk cId="4279560917" sldId="508"/>
            <ac:inkMk id="50" creationId="{4F5BD0CE-05F0-4918-81C8-7D5C06F38690}"/>
          </ac:inkMkLst>
        </pc:inkChg>
        <pc:inkChg chg="add del">
          <ac:chgData name="Ring, Matthew" userId="c847a62a-d42b-477a-82b9-dfab6428f510" providerId="ADAL" clId="{CBDBED86-0624-4F14-A0C8-0F62FDD76AD1}" dt="2019-05-03T03:14:06.109" v="4778"/>
          <ac:inkMkLst>
            <pc:docMk/>
            <pc:sldMk cId="4279560917" sldId="508"/>
            <ac:inkMk id="51" creationId="{542965FA-295B-475D-BDFF-C0569A20A55C}"/>
          </ac:inkMkLst>
        </pc:inkChg>
        <pc:inkChg chg="add del">
          <ac:chgData name="Ring, Matthew" userId="c847a62a-d42b-477a-82b9-dfab6428f510" providerId="ADAL" clId="{CBDBED86-0624-4F14-A0C8-0F62FDD76AD1}" dt="2019-05-03T03:14:10.769" v="4780"/>
          <ac:inkMkLst>
            <pc:docMk/>
            <pc:sldMk cId="4279560917" sldId="508"/>
            <ac:inkMk id="52" creationId="{674B6DCD-5702-49FF-9442-93D1F4857289}"/>
          </ac:inkMkLst>
        </pc:inkChg>
        <pc:inkChg chg="add del">
          <ac:chgData name="Ring, Matthew" userId="c847a62a-d42b-477a-82b9-dfab6428f510" providerId="ADAL" clId="{CBDBED86-0624-4F14-A0C8-0F62FDD76AD1}" dt="2019-05-03T03:14:10.769" v="4780"/>
          <ac:inkMkLst>
            <pc:docMk/>
            <pc:sldMk cId="4279560917" sldId="508"/>
            <ac:inkMk id="53" creationId="{7884F5A6-A4A4-4D9D-8AAA-66C907D53FB3}"/>
          </ac:inkMkLst>
        </pc:inkChg>
        <pc:inkChg chg="add del">
          <ac:chgData name="Ring, Matthew" userId="c847a62a-d42b-477a-82b9-dfab6428f510" providerId="ADAL" clId="{CBDBED86-0624-4F14-A0C8-0F62FDD76AD1}" dt="2019-05-03T03:14:19.108" v="4782"/>
          <ac:inkMkLst>
            <pc:docMk/>
            <pc:sldMk cId="4279560917" sldId="508"/>
            <ac:inkMk id="54" creationId="{27DD56AC-4564-4B2B-93B0-26E0A5034A7F}"/>
          </ac:inkMkLst>
        </pc:inkChg>
        <pc:inkChg chg="add del">
          <ac:chgData name="Ring, Matthew" userId="c847a62a-d42b-477a-82b9-dfab6428f510" providerId="ADAL" clId="{CBDBED86-0624-4F14-A0C8-0F62FDD76AD1}" dt="2019-05-03T03:14:19.108" v="4782"/>
          <ac:inkMkLst>
            <pc:docMk/>
            <pc:sldMk cId="4279560917" sldId="508"/>
            <ac:inkMk id="55" creationId="{97BAA86F-51C4-4B53-849B-3995DF9E07B5}"/>
          </ac:inkMkLst>
        </pc:inkChg>
        <pc:inkChg chg="add mod">
          <ac:chgData name="Ring, Matthew" userId="c847a62a-d42b-477a-82b9-dfab6428f510" providerId="ADAL" clId="{CBDBED86-0624-4F14-A0C8-0F62FDD76AD1}" dt="2019-05-03T03:20:26.785" v="5012" actId="164"/>
          <ac:inkMkLst>
            <pc:docMk/>
            <pc:sldMk cId="4279560917" sldId="508"/>
            <ac:inkMk id="56" creationId="{5DE8C9A3-959E-4CA3-8E1B-5B3DD6AC70AC}"/>
          </ac:inkMkLst>
        </pc:inkChg>
        <pc:inkChg chg="add del">
          <ac:chgData name="Ring, Matthew" userId="c847a62a-d42b-477a-82b9-dfab6428f510" providerId="ADAL" clId="{CBDBED86-0624-4F14-A0C8-0F62FDD76AD1}" dt="2019-05-03T03:14:24.514" v="4784"/>
          <ac:inkMkLst>
            <pc:docMk/>
            <pc:sldMk cId="4279560917" sldId="508"/>
            <ac:inkMk id="57" creationId="{BF288514-0350-4ACD-BE43-9860A1E3181F}"/>
          </ac:inkMkLst>
        </pc:inkChg>
        <pc:inkChg chg="add del">
          <ac:chgData name="Ring, Matthew" userId="c847a62a-d42b-477a-82b9-dfab6428f510" providerId="ADAL" clId="{CBDBED86-0624-4F14-A0C8-0F62FDD76AD1}" dt="2019-05-03T03:14:30.532" v="4786"/>
          <ac:inkMkLst>
            <pc:docMk/>
            <pc:sldMk cId="4279560917" sldId="508"/>
            <ac:inkMk id="58" creationId="{8684FDF4-87D8-4A25-A0F6-47B870E5BE36}"/>
          </ac:inkMkLst>
        </pc:inkChg>
        <pc:inkChg chg="add mod">
          <ac:chgData name="Ring, Matthew" userId="c847a62a-d42b-477a-82b9-dfab6428f510" providerId="ADAL" clId="{CBDBED86-0624-4F14-A0C8-0F62FDD76AD1}" dt="2019-05-03T03:20:26.785" v="5012" actId="164"/>
          <ac:inkMkLst>
            <pc:docMk/>
            <pc:sldMk cId="4279560917" sldId="508"/>
            <ac:inkMk id="59" creationId="{13E36911-B311-415B-8FE7-F3900A8E63B6}"/>
          </ac:inkMkLst>
        </pc:inkChg>
        <pc:inkChg chg="add del">
          <ac:chgData name="Ring, Matthew" userId="c847a62a-d42b-477a-82b9-dfab6428f510" providerId="ADAL" clId="{CBDBED86-0624-4F14-A0C8-0F62FDD76AD1}" dt="2019-05-03T03:14:40.128" v="4791"/>
          <ac:inkMkLst>
            <pc:docMk/>
            <pc:sldMk cId="4279560917" sldId="508"/>
            <ac:inkMk id="60" creationId="{BE6E165E-9806-427D-A5EF-087ED4C34FDF}"/>
          </ac:inkMkLst>
        </pc:inkChg>
        <pc:inkChg chg="add del">
          <ac:chgData name="Ring, Matthew" userId="c847a62a-d42b-477a-82b9-dfab6428f510" providerId="ADAL" clId="{CBDBED86-0624-4F14-A0C8-0F62FDD76AD1}" dt="2019-05-03T03:14:40.128" v="4791"/>
          <ac:inkMkLst>
            <pc:docMk/>
            <pc:sldMk cId="4279560917" sldId="508"/>
            <ac:inkMk id="61" creationId="{844FFD4C-0543-4937-AA36-A1ADF40143DC}"/>
          </ac:inkMkLst>
        </pc:inkChg>
        <pc:inkChg chg="add del">
          <ac:chgData name="Ring, Matthew" userId="c847a62a-d42b-477a-82b9-dfab6428f510" providerId="ADAL" clId="{CBDBED86-0624-4F14-A0C8-0F62FDD76AD1}" dt="2019-05-03T03:14:40.128" v="4791"/>
          <ac:inkMkLst>
            <pc:docMk/>
            <pc:sldMk cId="4279560917" sldId="508"/>
            <ac:inkMk id="62" creationId="{2FD42AB7-E118-465C-A66C-D99C2A989049}"/>
          </ac:inkMkLst>
        </pc:inkChg>
        <pc:inkChg chg="add del mod">
          <ac:chgData name="Ring, Matthew" userId="c847a62a-d42b-477a-82b9-dfab6428f510" providerId="ADAL" clId="{CBDBED86-0624-4F14-A0C8-0F62FDD76AD1}" dt="2019-05-03T03:20:26.785" v="5012" actId="164"/>
          <ac:inkMkLst>
            <pc:docMk/>
            <pc:sldMk cId="4279560917" sldId="508"/>
            <ac:inkMk id="63" creationId="{59CC91FF-0427-46EA-91FF-F1C8E75F2A6E}"/>
          </ac:inkMkLst>
        </pc:inkChg>
        <pc:inkChg chg="add del">
          <ac:chgData name="Ring, Matthew" userId="c847a62a-d42b-477a-82b9-dfab6428f510" providerId="ADAL" clId="{CBDBED86-0624-4F14-A0C8-0F62FDD76AD1}" dt="2019-05-03T03:14:48.215" v="4801"/>
          <ac:inkMkLst>
            <pc:docMk/>
            <pc:sldMk cId="4279560917" sldId="508"/>
            <ac:inkMk id="64" creationId="{80FFCAE3-A77B-439A-AA56-1E76670DF246}"/>
          </ac:inkMkLst>
        </pc:inkChg>
        <pc:inkChg chg="add del">
          <ac:chgData name="Ring, Matthew" userId="c847a62a-d42b-477a-82b9-dfab6428f510" providerId="ADAL" clId="{CBDBED86-0624-4F14-A0C8-0F62FDD76AD1}" dt="2019-05-03T03:14:47.648" v="4800"/>
          <ac:inkMkLst>
            <pc:docMk/>
            <pc:sldMk cId="4279560917" sldId="508"/>
            <ac:inkMk id="65" creationId="{6ADC040B-6619-4C44-B82A-6329FFB6CEF9}"/>
          </ac:inkMkLst>
        </pc:inkChg>
        <pc:inkChg chg="add del">
          <ac:chgData name="Ring, Matthew" userId="c847a62a-d42b-477a-82b9-dfab6428f510" providerId="ADAL" clId="{CBDBED86-0624-4F14-A0C8-0F62FDD76AD1}" dt="2019-05-03T03:14:47.164" v="4799"/>
          <ac:inkMkLst>
            <pc:docMk/>
            <pc:sldMk cId="4279560917" sldId="508"/>
            <ac:inkMk id="66" creationId="{AB659520-01AA-4223-9507-15C828ADDF12}"/>
          </ac:inkMkLst>
        </pc:inkChg>
        <pc:inkChg chg="add del">
          <ac:chgData name="Ring, Matthew" userId="c847a62a-d42b-477a-82b9-dfab6428f510" providerId="ADAL" clId="{CBDBED86-0624-4F14-A0C8-0F62FDD76AD1}" dt="2019-05-03T03:14:44.908" v="4797"/>
          <ac:inkMkLst>
            <pc:docMk/>
            <pc:sldMk cId="4279560917" sldId="508"/>
            <ac:inkMk id="67" creationId="{6DC1A03B-40DA-45CC-89A3-2BFCBB268409}"/>
          </ac:inkMkLst>
        </pc:inkChg>
        <pc:inkChg chg="add del">
          <ac:chgData name="Ring, Matthew" userId="c847a62a-d42b-477a-82b9-dfab6428f510" providerId="ADAL" clId="{CBDBED86-0624-4F14-A0C8-0F62FDD76AD1}" dt="2019-05-03T03:14:46.663" v="4798"/>
          <ac:inkMkLst>
            <pc:docMk/>
            <pc:sldMk cId="4279560917" sldId="508"/>
            <ac:inkMk id="68" creationId="{21E55DB2-A69A-4452-82EE-A566DD69BA45}"/>
          </ac:inkMkLst>
        </pc:inkChg>
        <pc:inkChg chg="add">
          <ac:chgData name="Ring, Matthew" userId="c847a62a-d42b-477a-82b9-dfab6428f510" providerId="ADAL" clId="{CBDBED86-0624-4F14-A0C8-0F62FDD76AD1}" dt="2019-05-03T03:14:44.908" v="4797"/>
          <ac:inkMkLst>
            <pc:docMk/>
            <pc:sldMk cId="4279560917" sldId="508"/>
            <ac:inkMk id="69" creationId="{0F54C286-1A2A-4806-A231-70FA1DE4D001}"/>
          </ac:inkMkLst>
        </pc:inkChg>
        <pc:inkChg chg="add del">
          <ac:chgData name="Ring, Matthew" userId="c847a62a-d42b-477a-82b9-dfab6428f510" providerId="ADAL" clId="{CBDBED86-0624-4F14-A0C8-0F62FDD76AD1}" dt="2019-05-03T03:15:02.309" v="4805"/>
          <ac:inkMkLst>
            <pc:docMk/>
            <pc:sldMk cId="4279560917" sldId="508"/>
            <ac:inkMk id="70" creationId="{22120FB2-51EE-4454-B2D7-24B82FEFE568}"/>
          </ac:inkMkLst>
        </pc:inkChg>
        <pc:inkChg chg="add del">
          <ac:chgData name="Ring, Matthew" userId="c847a62a-d42b-477a-82b9-dfab6428f510" providerId="ADAL" clId="{CBDBED86-0624-4F14-A0C8-0F62FDD76AD1}" dt="2019-05-03T03:15:02.309" v="4805"/>
          <ac:inkMkLst>
            <pc:docMk/>
            <pc:sldMk cId="4279560917" sldId="508"/>
            <ac:inkMk id="71" creationId="{5A23E771-C607-468D-93F7-54D5E4F8E1AC}"/>
          </ac:inkMkLst>
        </pc:inkChg>
        <pc:inkChg chg="add del">
          <ac:chgData name="Ring, Matthew" userId="c847a62a-d42b-477a-82b9-dfab6428f510" providerId="ADAL" clId="{CBDBED86-0624-4F14-A0C8-0F62FDD76AD1}" dt="2019-05-03T03:15:02.309" v="4805"/>
          <ac:inkMkLst>
            <pc:docMk/>
            <pc:sldMk cId="4279560917" sldId="508"/>
            <ac:inkMk id="72" creationId="{14F49AD5-ACE4-4C34-B7B2-9741F0B7FE7A}"/>
          </ac:inkMkLst>
        </pc:inkChg>
        <pc:inkChg chg="add del">
          <ac:chgData name="Ring, Matthew" userId="c847a62a-d42b-477a-82b9-dfab6428f510" providerId="ADAL" clId="{CBDBED86-0624-4F14-A0C8-0F62FDD76AD1}" dt="2019-05-03T03:15:03.883" v="4807"/>
          <ac:inkMkLst>
            <pc:docMk/>
            <pc:sldMk cId="4279560917" sldId="508"/>
            <ac:inkMk id="81" creationId="{3577DF63-B3E6-4187-ADD4-5016D6BE0F0D}"/>
          </ac:inkMkLst>
        </pc:inkChg>
        <pc:inkChg chg="add del">
          <ac:chgData name="Ring, Matthew" userId="c847a62a-d42b-477a-82b9-dfab6428f510" providerId="ADAL" clId="{CBDBED86-0624-4F14-A0C8-0F62FDD76AD1}" dt="2019-05-03T03:15:03.883" v="4807"/>
          <ac:inkMkLst>
            <pc:docMk/>
            <pc:sldMk cId="4279560917" sldId="508"/>
            <ac:inkMk id="83" creationId="{5C6DDF7D-333A-46D5-BD73-1E435D00FE43}"/>
          </ac:inkMkLst>
        </pc:inkChg>
        <pc:inkChg chg="add del">
          <ac:chgData name="Ring, Matthew" userId="c847a62a-d42b-477a-82b9-dfab6428f510" providerId="ADAL" clId="{CBDBED86-0624-4F14-A0C8-0F62FDD76AD1}" dt="2019-05-03T03:15:07.118" v="4810"/>
          <ac:inkMkLst>
            <pc:docMk/>
            <pc:sldMk cId="4279560917" sldId="508"/>
            <ac:inkMk id="84" creationId="{938BD27F-CA29-4205-99A7-1F9E48179376}"/>
          </ac:inkMkLst>
        </pc:inkChg>
        <pc:inkChg chg="add del">
          <ac:chgData name="Ring, Matthew" userId="c847a62a-d42b-477a-82b9-dfab6428f510" providerId="ADAL" clId="{CBDBED86-0624-4F14-A0C8-0F62FDD76AD1}" dt="2019-05-03T03:15:07.118" v="4810"/>
          <ac:inkMkLst>
            <pc:docMk/>
            <pc:sldMk cId="4279560917" sldId="508"/>
            <ac:inkMk id="85" creationId="{CA191181-2148-45A0-A38F-E8D7B4F920CA}"/>
          </ac:inkMkLst>
        </pc:inkChg>
        <pc:inkChg chg="add del">
          <ac:chgData name="Ring, Matthew" userId="c847a62a-d42b-477a-82b9-dfab6428f510" providerId="ADAL" clId="{CBDBED86-0624-4F14-A0C8-0F62FDD76AD1}" dt="2019-05-03T03:15:07.118" v="4810"/>
          <ac:inkMkLst>
            <pc:docMk/>
            <pc:sldMk cId="4279560917" sldId="508"/>
            <ac:inkMk id="86" creationId="{2D248663-23BB-4E4F-A2C6-0EAB90CF3493}"/>
          </ac:inkMkLst>
        </pc:inkChg>
        <pc:inkChg chg="add del">
          <ac:chgData name="Ring, Matthew" userId="c847a62a-d42b-477a-82b9-dfab6428f510" providerId="ADAL" clId="{CBDBED86-0624-4F14-A0C8-0F62FDD76AD1}" dt="2019-05-03T03:15:13.721" v="4813"/>
          <ac:inkMkLst>
            <pc:docMk/>
            <pc:sldMk cId="4279560917" sldId="508"/>
            <ac:inkMk id="87" creationId="{392C6551-6E32-469D-A844-B8C710CECE27}"/>
          </ac:inkMkLst>
        </pc:inkChg>
        <pc:inkChg chg="add del">
          <ac:chgData name="Ring, Matthew" userId="c847a62a-d42b-477a-82b9-dfab6428f510" providerId="ADAL" clId="{CBDBED86-0624-4F14-A0C8-0F62FDD76AD1}" dt="2019-05-03T03:15:13.721" v="4813"/>
          <ac:inkMkLst>
            <pc:docMk/>
            <pc:sldMk cId="4279560917" sldId="508"/>
            <ac:inkMk id="89" creationId="{80D2F9CC-693E-4E28-B64D-389F7970354D}"/>
          </ac:inkMkLst>
        </pc:inkChg>
        <pc:inkChg chg="add del">
          <ac:chgData name="Ring, Matthew" userId="c847a62a-d42b-477a-82b9-dfab6428f510" providerId="ADAL" clId="{CBDBED86-0624-4F14-A0C8-0F62FDD76AD1}" dt="2019-05-03T03:15:13.721" v="4813"/>
          <ac:inkMkLst>
            <pc:docMk/>
            <pc:sldMk cId="4279560917" sldId="508"/>
            <ac:inkMk id="90" creationId="{399DF439-7FD6-4E97-9F74-D450803B855A}"/>
          </ac:inkMkLst>
        </pc:inkChg>
        <pc:inkChg chg="add del">
          <ac:chgData name="Ring, Matthew" userId="c847a62a-d42b-477a-82b9-dfab6428f510" providerId="ADAL" clId="{CBDBED86-0624-4F14-A0C8-0F62FDD76AD1}" dt="2019-05-03T03:15:19.068" v="4815"/>
          <ac:inkMkLst>
            <pc:docMk/>
            <pc:sldMk cId="4279560917" sldId="508"/>
            <ac:inkMk id="91" creationId="{ED6AA637-B8C7-4FEA-B7E7-5991C6EFFB9F}"/>
          </ac:inkMkLst>
        </pc:inkChg>
        <pc:inkChg chg="add del">
          <ac:chgData name="Ring, Matthew" userId="c847a62a-d42b-477a-82b9-dfab6428f510" providerId="ADAL" clId="{CBDBED86-0624-4F14-A0C8-0F62FDD76AD1}" dt="2019-05-03T03:16:40.648" v="4863"/>
          <ac:inkMkLst>
            <pc:docMk/>
            <pc:sldMk cId="4279560917" sldId="508"/>
            <ac:inkMk id="94" creationId="{92A13052-AE48-4C94-911E-9A547F996908}"/>
          </ac:inkMkLst>
        </pc:inkChg>
        <pc:inkChg chg="add del mod">
          <ac:chgData name="Ring, Matthew" userId="c847a62a-d42b-477a-82b9-dfab6428f510" providerId="ADAL" clId="{CBDBED86-0624-4F14-A0C8-0F62FDD76AD1}" dt="2019-05-03T03:17:45.870" v="4881"/>
          <ac:inkMkLst>
            <pc:docMk/>
            <pc:sldMk cId="4279560917" sldId="508"/>
            <ac:inkMk id="95" creationId="{0DD462A1-B67E-4C15-A0D9-26BD9291A4C4}"/>
          </ac:inkMkLst>
        </pc:inkChg>
        <pc:inkChg chg="add del">
          <ac:chgData name="Ring, Matthew" userId="c847a62a-d42b-477a-82b9-dfab6428f510" providerId="ADAL" clId="{CBDBED86-0624-4F14-A0C8-0F62FDD76AD1}" dt="2019-05-03T03:16:27.809" v="4842"/>
          <ac:inkMkLst>
            <pc:docMk/>
            <pc:sldMk cId="4279560917" sldId="508"/>
            <ac:inkMk id="96" creationId="{20F46835-F1F2-4EC2-A8A9-6D9B72484945}"/>
          </ac:inkMkLst>
        </pc:inkChg>
        <pc:inkChg chg="add del">
          <ac:chgData name="Ring, Matthew" userId="c847a62a-d42b-477a-82b9-dfab6428f510" providerId="ADAL" clId="{CBDBED86-0624-4F14-A0C8-0F62FDD76AD1}" dt="2019-05-03T03:16:18.808" v="4826"/>
          <ac:inkMkLst>
            <pc:docMk/>
            <pc:sldMk cId="4279560917" sldId="508"/>
            <ac:inkMk id="97" creationId="{DCA44213-261B-40E8-B6D5-7B64C9EB3BA5}"/>
          </ac:inkMkLst>
        </pc:inkChg>
        <pc:inkChg chg="add del">
          <ac:chgData name="Ring, Matthew" userId="c847a62a-d42b-477a-82b9-dfab6428f510" providerId="ADAL" clId="{CBDBED86-0624-4F14-A0C8-0F62FDD76AD1}" dt="2019-05-03T03:16:27.453" v="4841"/>
          <ac:inkMkLst>
            <pc:docMk/>
            <pc:sldMk cId="4279560917" sldId="508"/>
            <ac:inkMk id="98" creationId="{485C89FC-211F-4DC3-961F-D7B2200CD24B}"/>
          </ac:inkMkLst>
        </pc:inkChg>
        <pc:inkChg chg="add del">
          <ac:chgData name="Ring, Matthew" userId="c847a62a-d42b-477a-82b9-dfab6428f510" providerId="ADAL" clId="{CBDBED86-0624-4F14-A0C8-0F62FDD76AD1}" dt="2019-05-03T03:16:27.094" v="4840"/>
          <ac:inkMkLst>
            <pc:docMk/>
            <pc:sldMk cId="4279560917" sldId="508"/>
            <ac:inkMk id="99" creationId="{46BBD1C9-C14F-4B6E-8A5E-51B1AADCF683}"/>
          </ac:inkMkLst>
        </pc:inkChg>
        <pc:inkChg chg="add del">
          <ac:chgData name="Ring, Matthew" userId="c847a62a-d42b-477a-82b9-dfab6428f510" providerId="ADAL" clId="{CBDBED86-0624-4F14-A0C8-0F62FDD76AD1}" dt="2019-05-03T03:16:26.724" v="4839"/>
          <ac:inkMkLst>
            <pc:docMk/>
            <pc:sldMk cId="4279560917" sldId="508"/>
            <ac:inkMk id="100" creationId="{3B37863B-4AA2-4C46-B658-E56E31BD9CCD}"/>
          </ac:inkMkLst>
        </pc:inkChg>
        <pc:inkChg chg="add del">
          <ac:chgData name="Ring, Matthew" userId="c847a62a-d42b-477a-82b9-dfab6428f510" providerId="ADAL" clId="{CBDBED86-0624-4F14-A0C8-0F62FDD76AD1}" dt="2019-05-03T03:16:26.354" v="4838"/>
          <ac:inkMkLst>
            <pc:docMk/>
            <pc:sldMk cId="4279560917" sldId="508"/>
            <ac:inkMk id="101" creationId="{69D8A2FD-5615-4B8E-BCBA-D2AC18899687}"/>
          </ac:inkMkLst>
        </pc:inkChg>
        <pc:inkChg chg="add del">
          <ac:chgData name="Ring, Matthew" userId="c847a62a-d42b-477a-82b9-dfab6428f510" providerId="ADAL" clId="{CBDBED86-0624-4F14-A0C8-0F62FDD76AD1}" dt="2019-05-03T03:16:25.962" v="4837"/>
          <ac:inkMkLst>
            <pc:docMk/>
            <pc:sldMk cId="4279560917" sldId="508"/>
            <ac:inkMk id="102" creationId="{E5E818D7-84A0-4B28-B795-F4090E1BCC4B}"/>
          </ac:inkMkLst>
        </pc:inkChg>
        <pc:inkChg chg="add del">
          <ac:chgData name="Ring, Matthew" userId="c847a62a-d42b-477a-82b9-dfab6428f510" providerId="ADAL" clId="{CBDBED86-0624-4F14-A0C8-0F62FDD76AD1}" dt="2019-05-03T03:16:25.597" v="4836"/>
          <ac:inkMkLst>
            <pc:docMk/>
            <pc:sldMk cId="4279560917" sldId="508"/>
            <ac:inkMk id="103" creationId="{541107C8-07CA-40CF-91B8-5EFAD26CED7A}"/>
          </ac:inkMkLst>
        </pc:inkChg>
        <pc:inkChg chg="add del">
          <ac:chgData name="Ring, Matthew" userId="c847a62a-d42b-477a-82b9-dfab6428f510" providerId="ADAL" clId="{CBDBED86-0624-4F14-A0C8-0F62FDD76AD1}" dt="2019-05-03T03:16:25.248" v="4835"/>
          <ac:inkMkLst>
            <pc:docMk/>
            <pc:sldMk cId="4279560917" sldId="508"/>
            <ac:inkMk id="104" creationId="{A27BC351-896A-4262-8496-5CD2F481E3B8}"/>
          </ac:inkMkLst>
        </pc:inkChg>
        <pc:inkChg chg="add del">
          <ac:chgData name="Ring, Matthew" userId="c847a62a-d42b-477a-82b9-dfab6428f510" providerId="ADAL" clId="{CBDBED86-0624-4F14-A0C8-0F62FDD76AD1}" dt="2019-05-03T03:16:24.841" v="4834"/>
          <ac:inkMkLst>
            <pc:docMk/>
            <pc:sldMk cId="4279560917" sldId="508"/>
            <ac:inkMk id="105" creationId="{4485E38D-85E2-4B4F-84DC-96D20D3BE1FD}"/>
          </ac:inkMkLst>
        </pc:inkChg>
        <pc:inkChg chg="add del">
          <ac:chgData name="Ring, Matthew" userId="c847a62a-d42b-477a-82b9-dfab6428f510" providerId="ADAL" clId="{CBDBED86-0624-4F14-A0C8-0F62FDD76AD1}" dt="2019-05-03T03:16:21.816" v="4830"/>
          <ac:inkMkLst>
            <pc:docMk/>
            <pc:sldMk cId="4279560917" sldId="508"/>
            <ac:inkMk id="106" creationId="{B2BD5517-26F3-4018-9ACA-67A979501BA8}"/>
          </ac:inkMkLst>
        </pc:inkChg>
        <pc:inkChg chg="add del">
          <ac:chgData name="Ring, Matthew" userId="c847a62a-d42b-477a-82b9-dfab6428f510" providerId="ADAL" clId="{CBDBED86-0624-4F14-A0C8-0F62FDD76AD1}" dt="2019-05-03T03:16:24.419" v="4833"/>
          <ac:inkMkLst>
            <pc:docMk/>
            <pc:sldMk cId="4279560917" sldId="508"/>
            <ac:inkMk id="107" creationId="{CD0ECE66-89C3-4583-B91E-D1C4CEC8E90B}"/>
          </ac:inkMkLst>
        </pc:inkChg>
        <pc:inkChg chg="add del">
          <ac:chgData name="Ring, Matthew" userId="c847a62a-d42b-477a-82b9-dfab6428f510" providerId="ADAL" clId="{CBDBED86-0624-4F14-A0C8-0F62FDD76AD1}" dt="2019-05-03T03:16:24.074" v="4832"/>
          <ac:inkMkLst>
            <pc:docMk/>
            <pc:sldMk cId="4279560917" sldId="508"/>
            <ac:inkMk id="108" creationId="{C5F979F3-8EA1-42A0-8DE2-48BCDEFE2C93}"/>
          </ac:inkMkLst>
        </pc:inkChg>
        <pc:inkChg chg="add del">
          <ac:chgData name="Ring, Matthew" userId="c847a62a-d42b-477a-82b9-dfab6428f510" providerId="ADAL" clId="{CBDBED86-0624-4F14-A0C8-0F62FDD76AD1}" dt="2019-05-03T03:16:23.612" v="4831"/>
          <ac:inkMkLst>
            <pc:docMk/>
            <pc:sldMk cId="4279560917" sldId="508"/>
            <ac:inkMk id="109" creationId="{C40F487D-C80E-4CE9-AA94-0006FF1A21F6}"/>
          </ac:inkMkLst>
        </pc:inkChg>
        <pc:inkChg chg="add">
          <ac:chgData name="Ring, Matthew" userId="c847a62a-d42b-477a-82b9-dfab6428f510" providerId="ADAL" clId="{CBDBED86-0624-4F14-A0C8-0F62FDD76AD1}" dt="2019-05-03T03:16:21.816" v="4830"/>
          <ac:inkMkLst>
            <pc:docMk/>
            <pc:sldMk cId="4279560917" sldId="508"/>
            <ac:inkMk id="110" creationId="{AD5F30A7-0E76-453A-AB02-AB02D49F099E}"/>
          </ac:inkMkLst>
        </pc:inkChg>
        <pc:inkChg chg="add del">
          <ac:chgData name="Ring, Matthew" userId="c847a62a-d42b-477a-82b9-dfab6428f510" providerId="ADAL" clId="{CBDBED86-0624-4F14-A0C8-0F62FDD76AD1}" dt="2019-05-03T03:16:38.906" v="4861"/>
          <ac:inkMkLst>
            <pc:docMk/>
            <pc:sldMk cId="4279560917" sldId="508"/>
            <ac:inkMk id="111" creationId="{DE35C670-0E7D-4425-A751-CE819AFFC14D}"/>
          </ac:inkMkLst>
        </pc:inkChg>
        <pc:inkChg chg="add del">
          <ac:chgData name="Ring, Matthew" userId="c847a62a-d42b-477a-82b9-dfab6428f510" providerId="ADAL" clId="{CBDBED86-0624-4F14-A0C8-0F62FDD76AD1}" dt="2019-05-03T03:16:38.591" v="4860"/>
          <ac:inkMkLst>
            <pc:docMk/>
            <pc:sldMk cId="4279560917" sldId="508"/>
            <ac:inkMk id="112" creationId="{25EB7FB6-D7A0-432D-9A75-4014A56818E6}"/>
          </ac:inkMkLst>
        </pc:inkChg>
        <pc:inkChg chg="add del">
          <ac:chgData name="Ring, Matthew" userId="c847a62a-d42b-477a-82b9-dfab6428f510" providerId="ADAL" clId="{CBDBED86-0624-4F14-A0C8-0F62FDD76AD1}" dt="2019-05-03T03:16:38.205" v="4859"/>
          <ac:inkMkLst>
            <pc:docMk/>
            <pc:sldMk cId="4279560917" sldId="508"/>
            <ac:inkMk id="113" creationId="{8CFB63F6-6ABB-4C1C-BCAC-9CE0A002C9D5}"/>
          </ac:inkMkLst>
        </pc:inkChg>
        <pc:inkChg chg="add del">
          <ac:chgData name="Ring, Matthew" userId="c847a62a-d42b-477a-82b9-dfab6428f510" providerId="ADAL" clId="{CBDBED86-0624-4F14-A0C8-0F62FDD76AD1}" dt="2019-05-03T03:16:38.010" v="4858"/>
          <ac:inkMkLst>
            <pc:docMk/>
            <pc:sldMk cId="4279560917" sldId="508"/>
            <ac:inkMk id="114" creationId="{D35B7C61-3886-439F-89B2-A346680F4295}"/>
          </ac:inkMkLst>
        </pc:inkChg>
        <pc:inkChg chg="add del">
          <ac:chgData name="Ring, Matthew" userId="c847a62a-d42b-477a-82b9-dfab6428f510" providerId="ADAL" clId="{CBDBED86-0624-4F14-A0C8-0F62FDD76AD1}" dt="2019-05-03T03:16:37.847" v="4857"/>
          <ac:inkMkLst>
            <pc:docMk/>
            <pc:sldMk cId="4279560917" sldId="508"/>
            <ac:inkMk id="115" creationId="{4589B21D-8739-429A-B846-7473A8D0AE5D}"/>
          </ac:inkMkLst>
        </pc:inkChg>
        <pc:inkChg chg="add del">
          <ac:chgData name="Ring, Matthew" userId="c847a62a-d42b-477a-82b9-dfab6428f510" providerId="ADAL" clId="{CBDBED86-0624-4F14-A0C8-0F62FDD76AD1}" dt="2019-05-03T03:16:37.684" v="4856"/>
          <ac:inkMkLst>
            <pc:docMk/>
            <pc:sldMk cId="4279560917" sldId="508"/>
            <ac:inkMk id="116" creationId="{63E7CA53-2B0D-4F4A-8C46-B55C0715D205}"/>
          </ac:inkMkLst>
        </pc:inkChg>
        <pc:inkChg chg="add del">
          <ac:chgData name="Ring, Matthew" userId="c847a62a-d42b-477a-82b9-dfab6428f510" providerId="ADAL" clId="{CBDBED86-0624-4F14-A0C8-0F62FDD76AD1}" dt="2019-05-03T03:16:37.496" v="4855"/>
          <ac:inkMkLst>
            <pc:docMk/>
            <pc:sldMk cId="4279560917" sldId="508"/>
            <ac:inkMk id="117" creationId="{3C202D87-83F7-44B8-A52A-27BB8C1EDE01}"/>
          </ac:inkMkLst>
        </pc:inkChg>
        <pc:inkChg chg="add del">
          <ac:chgData name="Ring, Matthew" userId="c847a62a-d42b-477a-82b9-dfab6428f510" providerId="ADAL" clId="{CBDBED86-0624-4F14-A0C8-0F62FDD76AD1}" dt="2019-05-03T03:16:37.290" v="4854"/>
          <ac:inkMkLst>
            <pc:docMk/>
            <pc:sldMk cId="4279560917" sldId="508"/>
            <ac:inkMk id="118" creationId="{60869382-3CCF-4240-8E7D-8F48EC2F2FC1}"/>
          </ac:inkMkLst>
        </pc:inkChg>
        <pc:inkChg chg="add del">
          <ac:chgData name="Ring, Matthew" userId="c847a62a-d42b-477a-82b9-dfab6428f510" providerId="ADAL" clId="{CBDBED86-0624-4F14-A0C8-0F62FDD76AD1}" dt="2019-05-03T03:16:36.939" v="4853"/>
          <ac:inkMkLst>
            <pc:docMk/>
            <pc:sldMk cId="4279560917" sldId="508"/>
            <ac:inkMk id="119" creationId="{6593D541-E67C-4DCC-87DE-BED1E8D57D0A}"/>
          </ac:inkMkLst>
        </pc:inkChg>
        <pc:inkChg chg="add">
          <ac:chgData name="Ring, Matthew" userId="c847a62a-d42b-477a-82b9-dfab6428f510" providerId="ADAL" clId="{CBDBED86-0624-4F14-A0C8-0F62FDD76AD1}" dt="2019-05-03T03:16:36.518" v="4852"/>
          <ac:inkMkLst>
            <pc:docMk/>
            <pc:sldMk cId="4279560917" sldId="508"/>
            <ac:inkMk id="120" creationId="{77D3646F-7CCB-4C63-B521-571DD7D8E807}"/>
          </ac:inkMkLst>
        </pc:inkChg>
        <pc:inkChg chg="add del">
          <ac:chgData name="Ring, Matthew" userId="c847a62a-d42b-477a-82b9-dfab6428f510" providerId="ADAL" clId="{CBDBED86-0624-4F14-A0C8-0F62FDD76AD1}" dt="2019-05-03T03:16:57.088" v="4877"/>
          <ac:inkMkLst>
            <pc:docMk/>
            <pc:sldMk cId="4279560917" sldId="508"/>
            <ac:inkMk id="121" creationId="{57035A83-15AB-4310-885E-60B6DC2B435D}"/>
          </ac:inkMkLst>
        </pc:inkChg>
        <pc:inkChg chg="add del">
          <ac:chgData name="Ring, Matthew" userId="c847a62a-d42b-477a-82b9-dfab6428f510" providerId="ADAL" clId="{CBDBED86-0624-4F14-A0C8-0F62FDD76AD1}" dt="2019-05-03T03:16:54.922" v="4871"/>
          <ac:inkMkLst>
            <pc:docMk/>
            <pc:sldMk cId="4279560917" sldId="508"/>
            <ac:inkMk id="122" creationId="{B2CD4586-26BE-490B-ACCE-0B54142F0F1F}"/>
          </ac:inkMkLst>
        </pc:inkChg>
        <pc:inkChg chg="add del">
          <ac:chgData name="Ring, Matthew" userId="c847a62a-d42b-477a-82b9-dfab6428f510" providerId="ADAL" clId="{CBDBED86-0624-4F14-A0C8-0F62FDD76AD1}" dt="2019-05-03T03:16:56.730" v="4876"/>
          <ac:inkMkLst>
            <pc:docMk/>
            <pc:sldMk cId="4279560917" sldId="508"/>
            <ac:inkMk id="123" creationId="{840DC7C7-AFFD-4F25-A883-EE8EEAEA896B}"/>
          </ac:inkMkLst>
        </pc:inkChg>
        <pc:inkChg chg="add del">
          <ac:chgData name="Ring, Matthew" userId="c847a62a-d42b-477a-82b9-dfab6428f510" providerId="ADAL" clId="{CBDBED86-0624-4F14-A0C8-0F62FDD76AD1}" dt="2019-05-03T03:16:56.409" v="4875"/>
          <ac:inkMkLst>
            <pc:docMk/>
            <pc:sldMk cId="4279560917" sldId="508"/>
            <ac:inkMk id="124" creationId="{3BA507DE-ED92-41BF-9633-0699807ECD22}"/>
          </ac:inkMkLst>
        </pc:inkChg>
        <pc:inkChg chg="add del">
          <ac:chgData name="Ring, Matthew" userId="c847a62a-d42b-477a-82b9-dfab6428f510" providerId="ADAL" clId="{CBDBED86-0624-4F14-A0C8-0F62FDD76AD1}" dt="2019-05-03T03:16:56.225" v="4874"/>
          <ac:inkMkLst>
            <pc:docMk/>
            <pc:sldMk cId="4279560917" sldId="508"/>
            <ac:inkMk id="125" creationId="{65A443EB-5D2D-4C0B-8327-92B6C0AFDC4F}"/>
          </ac:inkMkLst>
        </pc:inkChg>
        <pc:inkChg chg="add del">
          <ac:chgData name="Ring, Matthew" userId="c847a62a-d42b-477a-82b9-dfab6428f510" providerId="ADAL" clId="{CBDBED86-0624-4F14-A0C8-0F62FDD76AD1}" dt="2019-05-03T03:16:56.045" v="4873"/>
          <ac:inkMkLst>
            <pc:docMk/>
            <pc:sldMk cId="4279560917" sldId="508"/>
            <ac:inkMk id="126" creationId="{3BBF70D8-D19F-4697-920F-4EFE62A8CF40}"/>
          </ac:inkMkLst>
        </pc:inkChg>
        <pc:inkChg chg="add del">
          <ac:chgData name="Ring, Matthew" userId="c847a62a-d42b-477a-82b9-dfab6428f510" providerId="ADAL" clId="{CBDBED86-0624-4F14-A0C8-0F62FDD76AD1}" dt="2019-05-03T03:16:55.634" v="4872"/>
          <ac:inkMkLst>
            <pc:docMk/>
            <pc:sldMk cId="4279560917" sldId="508"/>
            <ac:inkMk id="127" creationId="{9294D51A-D67B-44C8-AA74-C5B42ABAD126}"/>
          </ac:inkMkLst>
        </pc:inkChg>
        <pc:inkChg chg="add">
          <ac:chgData name="Ring, Matthew" userId="c847a62a-d42b-477a-82b9-dfab6428f510" providerId="ADAL" clId="{CBDBED86-0624-4F14-A0C8-0F62FDD76AD1}" dt="2019-05-03T03:16:54.922" v="4871"/>
          <ac:inkMkLst>
            <pc:docMk/>
            <pc:sldMk cId="4279560917" sldId="508"/>
            <ac:inkMk id="128" creationId="{BDEEEB47-33F0-4991-A601-197E7B287319}"/>
          </ac:inkMkLst>
        </pc:inkChg>
        <pc:inkChg chg="add del">
          <ac:chgData name="Ring, Matthew" userId="c847a62a-d42b-477a-82b9-dfab6428f510" providerId="ADAL" clId="{CBDBED86-0624-4F14-A0C8-0F62FDD76AD1}" dt="2019-05-03T03:17:45.870" v="4881"/>
          <ac:inkMkLst>
            <pc:docMk/>
            <pc:sldMk cId="4279560917" sldId="508"/>
            <ac:inkMk id="129" creationId="{0B2B4922-B172-4C4A-8862-040C8C45BE5F}"/>
          </ac:inkMkLst>
        </pc:inkChg>
        <pc:inkChg chg="add del">
          <ac:chgData name="Ring, Matthew" userId="c847a62a-d42b-477a-82b9-dfab6428f510" providerId="ADAL" clId="{CBDBED86-0624-4F14-A0C8-0F62FDD76AD1}" dt="2019-05-03T03:17:48.600" v="4883"/>
          <ac:inkMkLst>
            <pc:docMk/>
            <pc:sldMk cId="4279560917" sldId="508"/>
            <ac:inkMk id="130" creationId="{AB535558-6C2C-427C-9F82-B2EED2E85F9F}"/>
          </ac:inkMkLst>
        </pc:inkChg>
        <pc:inkChg chg="add del">
          <ac:chgData name="Ring, Matthew" userId="c847a62a-d42b-477a-82b9-dfab6428f510" providerId="ADAL" clId="{CBDBED86-0624-4F14-A0C8-0F62FDD76AD1}" dt="2019-05-03T03:17:48.600" v="4883"/>
          <ac:inkMkLst>
            <pc:docMk/>
            <pc:sldMk cId="4279560917" sldId="508"/>
            <ac:inkMk id="131" creationId="{DD0BDBC6-1E53-443F-B2AD-B4598F741060}"/>
          </ac:inkMkLst>
        </pc:inkChg>
        <pc:inkChg chg="add del">
          <ac:chgData name="Ring, Matthew" userId="c847a62a-d42b-477a-82b9-dfab6428f510" providerId="ADAL" clId="{CBDBED86-0624-4F14-A0C8-0F62FDD76AD1}" dt="2019-05-03T03:17:55.790" v="4886"/>
          <ac:inkMkLst>
            <pc:docMk/>
            <pc:sldMk cId="4279560917" sldId="508"/>
            <ac:inkMk id="132" creationId="{F955F298-9225-4349-B843-65157F8C4A10}"/>
          </ac:inkMkLst>
        </pc:inkChg>
        <pc:inkChg chg="add del">
          <ac:chgData name="Ring, Matthew" userId="c847a62a-d42b-477a-82b9-dfab6428f510" providerId="ADAL" clId="{CBDBED86-0624-4F14-A0C8-0F62FDD76AD1}" dt="2019-05-03T03:17:55.790" v="4886"/>
          <ac:inkMkLst>
            <pc:docMk/>
            <pc:sldMk cId="4279560917" sldId="508"/>
            <ac:inkMk id="133" creationId="{A7580FA0-5FEC-4569-8522-7F1E9FDF3B12}"/>
          </ac:inkMkLst>
        </pc:inkChg>
        <pc:inkChg chg="add del">
          <ac:chgData name="Ring, Matthew" userId="c847a62a-d42b-477a-82b9-dfab6428f510" providerId="ADAL" clId="{CBDBED86-0624-4F14-A0C8-0F62FDD76AD1}" dt="2019-05-03T03:17:55.790" v="4886"/>
          <ac:inkMkLst>
            <pc:docMk/>
            <pc:sldMk cId="4279560917" sldId="508"/>
            <ac:inkMk id="134" creationId="{87D55F6A-D3BC-41D8-A5FE-3F9BAA3E591F}"/>
          </ac:inkMkLst>
        </pc:inkChg>
        <pc:inkChg chg="add del">
          <ac:chgData name="Ring, Matthew" userId="c847a62a-d42b-477a-82b9-dfab6428f510" providerId="ADAL" clId="{CBDBED86-0624-4F14-A0C8-0F62FDD76AD1}" dt="2019-05-03T03:18:02.007" v="4888"/>
          <ac:inkMkLst>
            <pc:docMk/>
            <pc:sldMk cId="4279560917" sldId="508"/>
            <ac:inkMk id="135" creationId="{0204E8F7-7D81-4F7D-92B1-89F46A442D9E}"/>
          </ac:inkMkLst>
        </pc:inkChg>
        <pc:inkChg chg="add del">
          <ac:chgData name="Ring, Matthew" userId="c847a62a-d42b-477a-82b9-dfab6428f510" providerId="ADAL" clId="{CBDBED86-0624-4F14-A0C8-0F62FDD76AD1}" dt="2019-05-03T03:18:02.007" v="4888"/>
          <ac:inkMkLst>
            <pc:docMk/>
            <pc:sldMk cId="4279560917" sldId="508"/>
            <ac:inkMk id="136" creationId="{157A3860-BE1D-4EC3-A991-A1545719CAD6}"/>
          </ac:inkMkLst>
        </pc:inkChg>
        <pc:inkChg chg="add del">
          <ac:chgData name="Ring, Matthew" userId="c847a62a-d42b-477a-82b9-dfab6428f510" providerId="ADAL" clId="{CBDBED86-0624-4F14-A0C8-0F62FDD76AD1}" dt="2019-05-03T03:18:03.212" v="4890"/>
          <ac:inkMkLst>
            <pc:docMk/>
            <pc:sldMk cId="4279560917" sldId="508"/>
            <ac:inkMk id="137" creationId="{0B713240-8729-44EE-AEC0-3DB602D9BAA9}"/>
          </ac:inkMkLst>
        </pc:inkChg>
        <pc:inkChg chg="add del">
          <ac:chgData name="Ring, Matthew" userId="c847a62a-d42b-477a-82b9-dfab6428f510" providerId="ADAL" clId="{CBDBED86-0624-4F14-A0C8-0F62FDD76AD1}" dt="2019-05-03T03:18:03.212" v="4890"/>
          <ac:inkMkLst>
            <pc:docMk/>
            <pc:sldMk cId="4279560917" sldId="508"/>
            <ac:inkMk id="138" creationId="{6C56A148-F916-416D-AF1D-A322772B9765}"/>
          </ac:inkMkLst>
        </pc:inkChg>
        <pc:inkChg chg="add del">
          <ac:chgData name="Ring, Matthew" userId="c847a62a-d42b-477a-82b9-dfab6428f510" providerId="ADAL" clId="{CBDBED86-0624-4F14-A0C8-0F62FDD76AD1}" dt="2019-05-03T03:18:13.494" v="4895"/>
          <ac:inkMkLst>
            <pc:docMk/>
            <pc:sldMk cId="4279560917" sldId="508"/>
            <ac:inkMk id="139" creationId="{ED3A15DD-EF63-42A6-9F13-A3A88890AAA0}"/>
          </ac:inkMkLst>
        </pc:inkChg>
        <pc:inkChg chg="add del">
          <ac:chgData name="Ring, Matthew" userId="c847a62a-d42b-477a-82b9-dfab6428f510" providerId="ADAL" clId="{CBDBED86-0624-4F14-A0C8-0F62FDD76AD1}" dt="2019-05-03T03:18:13.494" v="4895"/>
          <ac:inkMkLst>
            <pc:docMk/>
            <pc:sldMk cId="4279560917" sldId="508"/>
            <ac:inkMk id="140" creationId="{94C4FEDF-BBEB-43C4-9FBE-7FF19B2538E8}"/>
          </ac:inkMkLst>
        </pc:inkChg>
        <pc:inkChg chg="add del">
          <ac:chgData name="Ring, Matthew" userId="c847a62a-d42b-477a-82b9-dfab6428f510" providerId="ADAL" clId="{CBDBED86-0624-4F14-A0C8-0F62FDD76AD1}" dt="2019-05-03T03:18:13.494" v="4895"/>
          <ac:inkMkLst>
            <pc:docMk/>
            <pc:sldMk cId="4279560917" sldId="508"/>
            <ac:inkMk id="141" creationId="{B72F6A47-BE91-41D7-BFD5-03766996827F}"/>
          </ac:inkMkLst>
        </pc:inkChg>
        <pc:inkChg chg="add del">
          <ac:chgData name="Ring, Matthew" userId="c847a62a-d42b-477a-82b9-dfab6428f510" providerId="ADAL" clId="{CBDBED86-0624-4F14-A0C8-0F62FDD76AD1}" dt="2019-05-03T03:18:13.494" v="4895"/>
          <ac:inkMkLst>
            <pc:docMk/>
            <pc:sldMk cId="4279560917" sldId="508"/>
            <ac:inkMk id="142" creationId="{19C4DB82-C28E-4C57-A0DD-7EFE8319B3E0}"/>
          </ac:inkMkLst>
        </pc:inkChg>
        <pc:inkChg chg="add del">
          <ac:chgData name="Ring, Matthew" userId="c847a62a-d42b-477a-82b9-dfab6428f510" providerId="ADAL" clId="{CBDBED86-0624-4F14-A0C8-0F62FDD76AD1}" dt="2019-05-03T03:18:13.494" v="4895"/>
          <ac:inkMkLst>
            <pc:docMk/>
            <pc:sldMk cId="4279560917" sldId="508"/>
            <ac:inkMk id="143" creationId="{F2E8E0F4-838E-434D-B446-C292330926F6}"/>
          </ac:inkMkLst>
        </pc:inkChg>
        <pc:inkChg chg="add del">
          <ac:chgData name="Ring, Matthew" userId="c847a62a-d42b-477a-82b9-dfab6428f510" providerId="ADAL" clId="{CBDBED86-0624-4F14-A0C8-0F62FDD76AD1}" dt="2019-05-03T03:18:15.288" v="4897"/>
          <ac:inkMkLst>
            <pc:docMk/>
            <pc:sldMk cId="4279560917" sldId="508"/>
            <ac:inkMk id="144" creationId="{61B45A0D-687B-4368-9618-2483A34EE82E}"/>
          </ac:inkMkLst>
        </pc:inkChg>
        <pc:inkChg chg="add del">
          <ac:chgData name="Ring, Matthew" userId="c847a62a-d42b-477a-82b9-dfab6428f510" providerId="ADAL" clId="{CBDBED86-0624-4F14-A0C8-0F62FDD76AD1}" dt="2019-05-03T03:18:15.288" v="4897"/>
          <ac:inkMkLst>
            <pc:docMk/>
            <pc:sldMk cId="4279560917" sldId="508"/>
            <ac:inkMk id="145" creationId="{B1E44B30-DA40-4DDC-92F7-1E3E5812AAB2}"/>
          </ac:inkMkLst>
        </pc:inkChg>
        <pc:inkChg chg="add del">
          <ac:chgData name="Ring, Matthew" userId="c847a62a-d42b-477a-82b9-dfab6428f510" providerId="ADAL" clId="{CBDBED86-0624-4F14-A0C8-0F62FDD76AD1}" dt="2019-05-03T03:18:24.019" v="4900"/>
          <ac:inkMkLst>
            <pc:docMk/>
            <pc:sldMk cId="4279560917" sldId="508"/>
            <ac:inkMk id="146" creationId="{5595D8C7-61A2-4424-81AA-A05319F211DE}"/>
          </ac:inkMkLst>
        </pc:inkChg>
        <pc:inkChg chg="add del">
          <ac:chgData name="Ring, Matthew" userId="c847a62a-d42b-477a-82b9-dfab6428f510" providerId="ADAL" clId="{CBDBED86-0624-4F14-A0C8-0F62FDD76AD1}" dt="2019-05-03T03:18:24.019" v="4900"/>
          <ac:inkMkLst>
            <pc:docMk/>
            <pc:sldMk cId="4279560917" sldId="508"/>
            <ac:inkMk id="147" creationId="{B53DB59D-C58A-4D1B-8F45-94A08F708281}"/>
          </ac:inkMkLst>
        </pc:inkChg>
        <pc:inkChg chg="add del">
          <ac:chgData name="Ring, Matthew" userId="c847a62a-d42b-477a-82b9-dfab6428f510" providerId="ADAL" clId="{CBDBED86-0624-4F14-A0C8-0F62FDD76AD1}" dt="2019-05-03T03:18:24.019" v="4900"/>
          <ac:inkMkLst>
            <pc:docMk/>
            <pc:sldMk cId="4279560917" sldId="508"/>
            <ac:inkMk id="148" creationId="{AD68AFBE-A2C4-476D-9023-CE3A1C6D7D5F}"/>
          </ac:inkMkLst>
        </pc:inkChg>
        <pc:inkChg chg="add del">
          <ac:chgData name="Ring, Matthew" userId="c847a62a-d42b-477a-82b9-dfab6428f510" providerId="ADAL" clId="{CBDBED86-0624-4F14-A0C8-0F62FDD76AD1}" dt="2019-05-03T03:18:29.145" v="4903"/>
          <ac:inkMkLst>
            <pc:docMk/>
            <pc:sldMk cId="4279560917" sldId="508"/>
            <ac:inkMk id="149" creationId="{483D60C7-C4A9-4F70-BCB2-FFBF23B3E4EC}"/>
          </ac:inkMkLst>
        </pc:inkChg>
        <pc:inkChg chg="add del">
          <ac:chgData name="Ring, Matthew" userId="c847a62a-d42b-477a-82b9-dfab6428f510" providerId="ADAL" clId="{CBDBED86-0624-4F14-A0C8-0F62FDD76AD1}" dt="2019-05-03T03:18:29.145" v="4903"/>
          <ac:inkMkLst>
            <pc:docMk/>
            <pc:sldMk cId="4279560917" sldId="508"/>
            <ac:inkMk id="150" creationId="{C2F3F96F-49F7-497E-8F66-D8F688876F1F}"/>
          </ac:inkMkLst>
        </pc:inkChg>
        <pc:inkChg chg="add del">
          <ac:chgData name="Ring, Matthew" userId="c847a62a-d42b-477a-82b9-dfab6428f510" providerId="ADAL" clId="{CBDBED86-0624-4F14-A0C8-0F62FDD76AD1}" dt="2019-05-03T03:18:29.145" v="4903"/>
          <ac:inkMkLst>
            <pc:docMk/>
            <pc:sldMk cId="4279560917" sldId="508"/>
            <ac:inkMk id="151" creationId="{FDFE7D0C-F4DC-4968-B188-250730FE195E}"/>
          </ac:inkMkLst>
        </pc:inkChg>
        <pc:inkChg chg="add del">
          <ac:chgData name="Ring, Matthew" userId="c847a62a-d42b-477a-82b9-dfab6428f510" providerId="ADAL" clId="{CBDBED86-0624-4F14-A0C8-0F62FDD76AD1}" dt="2019-05-03T03:18:35.024" v="4906"/>
          <ac:inkMkLst>
            <pc:docMk/>
            <pc:sldMk cId="4279560917" sldId="508"/>
            <ac:inkMk id="152" creationId="{54EF9F43-9D61-495B-9A8A-1D9BB77A4933}"/>
          </ac:inkMkLst>
        </pc:inkChg>
        <pc:inkChg chg="add del">
          <ac:chgData name="Ring, Matthew" userId="c847a62a-d42b-477a-82b9-dfab6428f510" providerId="ADAL" clId="{CBDBED86-0624-4F14-A0C8-0F62FDD76AD1}" dt="2019-05-03T03:18:35.024" v="4906"/>
          <ac:inkMkLst>
            <pc:docMk/>
            <pc:sldMk cId="4279560917" sldId="508"/>
            <ac:inkMk id="153" creationId="{62E29C18-B382-4D82-8A28-8580D5C30C1F}"/>
          </ac:inkMkLst>
        </pc:inkChg>
        <pc:inkChg chg="add del">
          <ac:chgData name="Ring, Matthew" userId="c847a62a-d42b-477a-82b9-dfab6428f510" providerId="ADAL" clId="{CBDBED86-0624-4F14-A0C8-0F62FDD76AD1}" dt="2019-05-03T03:18:35.024" v="4906"/>
          <ac:inkMkLst>
            <pc:docMk/>
            <pc:sldMk cId="4279560917" sldId="508"/>
            <ac:inkMk id="154" creationId="{239719BA-6C65-49AD-89DF-BF3EF203BA35}"/>
          </ac:inkMkLst>
        </pc:inkChg>
        <pc:inkChg chg="add mod">
          <ac:chgData name="Ring, Matthew" userId="c847a62a-d42b-477a-82b9-dfab6428f510" providerId="ADAL" clId="{CBDBED86-0624-4F14-A0C8-0F62FDD76AD1}" dt="2019-05-03T03:18:50.285" v="4908" actId="164"/>
          <ac:inkMkLst>
            <pc:docMk/>
            <pc:sldMk cId="4279560917" sldId="508"/>
            <ac:inkMk id="155" creationId="{4B2C8480-BBF2-42C7-AA5B-E11406861FA1}"/>
          </ac:inkMkLst>
        </pc:inkChg>
      </pc:sldChg>
      <pc:sldChg chg="addSp delSp modSp add delAnim modAnim modNotesTx">
        <pc:chgData name="Ring, Matthew" userId="c847a62a-d42b-477a-82b9-dfab6428f510" providerId="ADAL" clId="{CBDBED86-0624-4F14-A0C8-0F62FDD76AD1}" dt="2019-05-03T04:14:52.245" v="6253"/>
        <pc:sldMkLst>
          <pc:docMk/>
          <pc:sldMk cId="2166187751" sldId="509"/>
        </pc:sldMkLst>
        <pc:spChg chg="del">
          <ac:chgData name="Ring, Matthew" userId="c847a62a-d42b-477a-82b9-dfab6428f510" providerId="ADAL" clId="{CBDBED86-0624-4F14-A0C8-0F62FDD76AD1}" dt="2019-05-03T03:23:29.053" v="5230" actId="478"/>
          <ac:spMkLst>
            <pc:docMk/>
            <pc:sldMk cId="2166187751" sldId="509"/>
            <ac:spMk id="15" creationId="{A209132A-1E6C-4758-A801-C7C08846F7CE}"/>
          </ac:spMkLst>
        </pc:spChg>
        <pc:spChg chg="add del mod">
          <ac:chgData name="Ring, Matthew" userId="c847a62a-d42b-477a-82b9-dfab6428f510" providerId="ADAL" clId="{CBDBED86-0624-4F14-A0C8-0F62FDD76AD1}" dt="2019-05-03T03:23:43.186" v="5235" actId="1076"/>
          <ac:spMkLst>
            <pc:docMk/>
            <pc:sldMk cId="2166187751" sldId="509"/>
            <ac:spMk id="22" creationId="{8DE1BED4-7C7C-4457-9115-8E96E84422F3}"/>
          </ac:spMkLst>
        </pc:spChg>
        <pc:spChg chg="del">
          <ac:chgData name="Ring, Matthew" userId="c847a62a-d42b-477a-82b9-dfab6428f510" providerId="ADAL" clId="{CBDBED86-0624-4F14-A0C8-0F62FDD76AD1}" dt="2019-05-03T03:23:46.002" v="5236" actId="478"/>
          <ac:spMkLst>
            <pc:docMk/>
            <pc:sldMk cId="2166187751" sldId="509"/>
            <ac:spMk id="24" creationId="{7DAE5898-3661-46C4-AF74-8DCF9C7F6367}"/>
          </ac:spMkLst>
        </pc:spChg>
        <pc:spChg chg="del">
          <ac:chgData name="Ring, Matthew" userId="c847a62a-d42b-477a-82b9-dfab6428f510" providerId="ADAL" clId="{CBDBED86-0624-4F14-A0C8-0F62FDD76AD1}" dt="2019-05-03T03:23:46.002" v="5236" actId="478"/>
          <ac:spMkLst>
            <pc:docMk/>
            <pc:sldMk cId="2166187751" sldId="509"/>
            <ac:spMk id="77" creationId="{0405D620-C24B-49C7-96C6-AC5969D9A3C4}"/>
          </ac:spMkLst>
        </pc:spChg>
        <pc:spChg chg="del">
          <ac:chgData name="Ring, Matthew" userId="c847a62a-d42b-477a-82b9-dfab6428f510" providerId="ADAL" clId="{CBDBED86-0624-4F14-A0C8-0F62FDD76AD1}" dt="2019-05-03T03:23:40.146" v="5234" actId="478"/>
          <ac:spMkLst>
            <pc:docMk/>
            <pc:sldMk cId="2166187751" sldId="509"/>
            <ac:spMk id="82" creationId="{9F767644-103F-4E84-9BC9-0C40A2FAA501}"/>
          </ac:spMkLst>
        </pc:spChg>
        <pc:spChg chg="mod">
          <ac:chgData name="Ring, Matthew" userId="c847a62a-d42b-477a-82b9-dfab6428f510" providerId="ADAL" clId="{CBDBED86-0624-4F14-A0C8-0F62FDD76AD1}" dt="2019-05-03T03:23:52.703" v="5237" actId="1076"/>
          <ac:spMkLst>
            <pc:docMk/>
            <pc:sldMk cId="2166187751" sldId="509"/>
            <ac:spMk id="157" creationId="{DEC6521F-FAD9-4227-B22F-07F6A005DDA0}"/>
          </ac:spMkLst>
        </pc:spChg>
        <pc:spChg chg="mod">
          <ac:chgData name="Ring, Matthew" userId="c847a62a-d42b-477a-82b9-dfab6428f510" providerId="ADAL" clId="{CBDBED86-0624-4F14-A0C8-0F62FDD76AD1}" dt="2019-05-03T04:14:00.947" v="6248" actId="20577"/>
          <ac:spMkLst>
            <pc:docMk/>
            <pc:sldMk cId="2166187751" sldId="509"/>
            <ac:spMk id="158" creationId="{B3AA3FE5-142A-4F81-9014-334BC82FAB2B}"/>
          </ac:spMkLst>
        </pc:spChg>
        <pc:grpChg chg="del">
          <ac:chgData name="Ring, Matthew" userId="c847a62a-d42b-477a-82b9-dfab6428f510" providerId="ADAL" clId="{CBDBED86-0624-4F14-A0C8-0F62FDD76AD1}" dt="2019-05-03T03:23:46.002" v="5236" actId="478"/>
          <ac:grpSpMkLst>
            <pc:docMk/>
            <pc:sldMk cId="2166187751" sldId="509"/>
            <ac:grpSpMk id="80" creationId="{E864CCEE-B6D8-4F35-AF39-C40D0CA8D148}"/>
          </ac:grpSpMkLst>
        </pc:grpChg>
        <pc:grpChg chg="mod">
          <ac:chgData name="Ring, Matthew" userId="c847a62a-d42b-477a-82b9-dfab6428f510" providerId="ADAL" clId="{CBDBED86-0624-4F14-A0C8-0F62FDD76AD1}" dt="2019-05-03T03:23:52.703" v="5237" actId="1076"/>
          <ac:grpSpMkLst>
            <pc:docMk/>
            <pc:sldMk cId="2166187751" sldId="509"/>
            <ac:grpSpMk id="156" creationId="{39082571-AADC-455C-9EB5-49A621D612DC}"/>
          </ac:grpSpMkLst>
        </pc:grpChg>
        <pc:grpChg chg="mod">
          <ac:chgData name="Ring, Matthew" userId="c847a62a-d42b-477a-82b9-dfab6428f510" providerId="ADAL" clId="{CBDBED86-0624-4F14-A0C8-0F62FDD76AD1}" dt="2019-05-03T03:23:52.703" v="5237" actId="1076"/>
          <ac:grpSpMkLst>
            <pc:docMk/>
            <pc:sldMk cId="2166187751" sldId="509"/>
            <ac:grpSpMk id="159" creationId="{1B89E962-12B1-4E35-92C4-674DAC417C31}"/>
          </ac:grpSpMkLst>
        </pc:grpChg>
      </pc:sldChg>
      <pc:sldChg chg="addSp delSp modSp add delAnim modAnim modNotesTx">
        <pc:chgData name="Ring, Matthew" userId="c847a62a-d42b-477a-82b9-dfab6428f510" providerId="ADAL" clId="{CBDBED86-0624-4F14-A0C8-0F62FDD76AD1}" dt="2019-05-03T04:12:37.558" v="6245"/>
        <pc:sldMkLst>
          <pc:docMk/>
          <pc:sldMk cId="895516154" sldId="510"/>
        </pc:sldMkLst>
        <pc:spChg chg="add mod">
          <ac:chgData name="Ring, Matthew" userId="c847a62a-d42b-477a-82b9-dfab6428f510" providerId="ADAL" clId="{CBDBED86-0624-4F14-A0C8-0F62FDD76AD1}" dt="2019-05-03T03:25:38.071" v="5349" actId="14100"/>
          <ac:spMkLst>
            <pc:docMk/>
            <pc:sldMk cId="895516154" sldId="510"/>
            <ac:spMk id="15" creationId="{57B93EF9-2431-4452-84D3-315F3D62BC5D}"/>
          </ac:spMkLst>
        </pc:spChg>
        <pc:spChg chg="mod">
          <ac:chgData name="Ring, Matthew" userId="c847a62a-d42b-477a-82b9-dfab6428f510" providerId="ADAL" clId="{CBDBED86-0624-4F14-A0C8-0F62FDD76AD1}" dt="2019-05-03T03:29:22.248" v="5366" actId="1076"/>
          <ac:spMkLst>
            <pc:docMk/>
            <pc:sldMk cId="895516154" sldId="510"/>
            <ac:spMk id="22" creationId="{8DE1BED4-7C7C-4457-9115-8E96E84422F3}"/>
          </ac:spMkLst>
        </pc:spChg>
        <pc:spChg chg="mod topLvl">
          <ac:chgData name="Ring, Matthew" userId="c847a62a-d42b-477a-82b9-dfab6428f510" providerId="ADAL" clId="{CBDBED86-0624-4F14-A0C8-0F62FDD76AD1}" dt="2019-05-03T03:26:56.063" v="5359" actId="164"/>
          <ac:spMkLst>
            <pc:docMk/>
            <pc:sldMk cId="895516154" sldId="510"/>
            <ac:spMk id="24" creationId="{706C5064-4B36-4A5D-B0F6-3C32C921196F}"/>
          </ac:spMkLst>
        </pc:spChg>
        <pc:spChg chg="mod topLvl">
          <ac:chgData name="Ring, Matthew" userId="c847a62a-d42b-477a-82b9-dfab6428f510" providerId="ADAL" clId="{CBDBED86-0624-4F14-A0C8-0F62FDD76AD1}" dt="2019-05-03T03:26:56.063" v="5359" actId="164"/>
          <ac:spMkLst>
            <pc:docMk/>
            <pc:sldMk cId="895516154" sldId="510"/>
            <ac:spMk id="25" creationId="{B71B6E5F-C10B-49B6-9F0F-99CF928308F4}"/>
          </ac:spMkLst>
        </pc:spChg>
        <pc:spChg chg="mod topLvl">
          <ac:chgData name="Ring, Matthew" userId="c847a62a-d42b-477a-82b9-dfab6428f510" providerId="ADAL" clId="{CBDBED86-0624-4F14-A0C8-0F62FDD76AD1}" dt="2019-05-03T03:26:56.063" v="5359" actId="164"/>
          <ac:spMkLst>
            <pc:docMk/>
            <pc:sldMk cId="895516154" sldId="510"/>
            <ac:spMk id="26" creationId="{993EE87E-B6FE-4B23-9AB9-1E0F54528BB9}"/>
          </ac:spMkLst>
        </pc:spChg>
        <pc:spChg chg="add mod">
          <ac:chgData name="Ring, Matthew" userId="c847a62a-d42b-477a-82b9-dfab6428f510" providerId="ADAL" clId="{CBDBED86-0624-4F14-A0C8-0F62FDD76AD1}" dt="2019-05-03T03:32:26.310" v="5428" actId="1038"/>
          <ac:spMkLst>
            <pc:docMk/>
            <pc:sldMk cId="895516154" sldId="510"/>
            <ac:spMk id="33" creationId="{15ADED35-D656-4F8D-B150-8123A66B73D7}"/>
          </ac:spMkLst>
        </pc:spChg>
        <pc:spChg chg="add del mod">
          <ac:chgData name="Ring, Matthew" userId="c847a62a-d42b-477a-82b9-dfab6428f510" providerId="ADAL" clId="{CBDBED86-0624-4F14-A0C8-0F62FDD76AD1}" dt="2019-05-03T03:31:41.567" v="5415" actId="478"/>
          <ac:spMkLst>
            <pc:docMk/>
            <pc:sldMk cId="895516154" sldId="510"/>
            <ac:spMk id="42" creationId="{15356650-3FD7-4490-90A4-6C72D06BF520}"/>
          </ac:spMkLst>
        </pc:spChg>
        <pc:spChg chg="add mod">
          <ac:chgData name="Ring, Matthew" userId="c847a62a-d42b-477a-82b9-dfab6428f510" providerId="ADAL" clId="{CBDBED86-0624-4F14-A0C8-0F62FDD76AD1}" dt="2019-05-03T03:32:48.232" v="5434" actId="1076"/>
          <ac:spMkLst>
            <pc:docMk/>
            <pc:sldMk cId="895516154" sldId="510"/>
            <ac:spMk id="44" creationId="{9D972A52-0D1C-41F0-96E0-8D1BFCB81B52}"/>
          </ac:spMkLst>
        </pc:spChg>
        <pc:spChg chg="add mod">
          <ac:chgData name="Ring, Matthew" userId="c847a62a-d42b-477a-82b9-dfab6428f510" providerId="ADAL" clId="{CBDBED86-0624-4F14-A0C8-0F62FDD76AD1}" dt="2019-05-03T03:36:03.171" v="5494" actId="164"/>
          <ac:spMkLst>
            <pc:docMk/>
            <pc:sldMk cId="895516154" sldId="510"/>
            <ac:spMk id="89" creationId="{238889B1-6CD6-44F7-BF4B-586B575CE125}"/>
          </ac:spMkLst>
        </pc:spChg>
        <pc:spChg chg="del">
          <ac:chgData name="Ring, Matthew" userId="c847a62a-d42b-477a-82b9-dfab6428f510" providerId="ADAL" clId="{CBDBED86-0624-4F14-A0C8-0F62FDD76AD1}" dt="2019-05-03T03:25:27.251" v="5335" actId="478"/>
          <ac:spMkLst>
            <pc:docMk/>
            <pc:sldMk cId="895516154" sldId="510"/>
            <ac:spMk id="157" creationId="{DEC6521F-FAD9-4227-B22F-07F6A005DDA0}"/>
          </ac:spMkLst>
        </pc:spChg>
        <pc:spChg chg="del">
          <ac:chgData name="Ring, Matthew" userId="c847a62a-d42b-477a-82b9-dfab6428f510" providerId="ADAL" clId="{CBDBED86-0624-4F14-A0C8-0F62FDD76AD1}" dt="2019-05-03T03:25:27.251" v="5335" actId="478"/>
          <ac:spMkLst>
            <pc:docMk/>
            <pc:sldMk cId="895516154" sldId="510"/>
            <ac:spMk id="158" creationId="{B3AA3FE5-142A-4F81-9014-334BC82FAB2B}"/>
          </ac:spMkLst>
        </pc:spChg>
        <pc:grpChg chg="add mod">
          <ac:chgData name="Ring, Matthew" userId="c847a62a-d42b-477a-82b9-dfab6428f510" providerId="ADAL" clId="{CBDBED86-0624-4F14-A0C8-0F62FDD76AD1}" dt="2019-05-03T03:26:56.063" v="5359" actId="164"/>
          <ac:grpSpMkLst>
            <pc:docMk/>
            <pc:sldMk cId="895516154" sldId="510"/>
            <ac:grpSpMk id="3" creationId="{A80E0EEB-95E9-41AE-B6D7-593832C85BCF}"/>
          </ac:grpSpMkLst>
        </pc:grpChg>
        <pc:grpChg chg="add mod">
          <ac:chgData name="Ring, Matthew" userId="c847a62a-d42b-477a-82b9-dfab6428f510" providerId="ADAL" clId="{CBDBED86-0624-4F14-A0C8-0F62FDD76AD1}" dt="2019-05-03T03:29:22.248" v="5366" actId="1076"/>
          <ac:grpSpMkLst>
            <pc:docMk/>
            <pc:sldMk cId="895516154" sldId="510"/>
            <ac:grpSpMk id="16" creationId="{9A3B5FDD-E984-4803-BB79-C0290098CD5C}"/>
          </ac:grpSpMkLst>
        </pc:grpChg>
        <pc:grpChg chg="add del mod">
          <ac:chgData name="Ring, Matthew" userId="c847a62a-d42b-477a-82b9-dfab6428f510" providerId="ADAL" clId="{CBDBED86-0624-4F14-A0C8-0F62FDD76AD1}" dt="2019-05-03T03:26:45.639" v="5356" actId="165"/>
          <ac:grpSpMkLst>
            <pc:docMk/>
            <pc:sldMk cId="895516154" sldId="510"/>
            <ac:grpSpMk id="21" creationId="{AD0785ED-090B-4127-9D03-25CC2844A6B8}"/>
          </ac:grpSpMkLst>
        </pc:grpChg>
        <pc:grpChg chg="add del">
          <ac:chgData name="Ring, Matthew" userId="c847a62a-d42b-477a-82b9-dfab6428f510" providerId="ADAL" clId="{CBDBED86-0624-4F14-A0C8-0F62FDD76AD1}" dt="2019-05-03T03:26:25.739" v="5353"/>
          <ac:grpSpMkLst>
            <pc:docMk/>
            <pc:sldMk cId="895516154" sldId="510"/>
            <ac:grpSpMk id="27" creationId="{B2E24C3E-187C-4046-AE80-7323567198C8}"/>
          </ac:grpSpMkLst>
        </pc:grpChg>
        <pc:grpChg chg="add del mod">
          <ac:chgData name="Ring, Matthew" userId="c847a62a-d42b-477a-82b9-dfab6428f510" providerId="ADAL" clId="{CBDBED86-0624-4F14-A0C8-0F62FDD76AD1}" dt="2019-05-03T03:31:08.115" v="5408" actId="478"/>
          <ac:grpSpMkLst>
            <pc:docMk/>
            <pc:sldMk cId="895516154" sldId="510"/>
            <ac:grpSpMk id="35" creationId="{7BA9146E-E893-4FB4-8C6D-C4E69EE2F23E}"/>
          </ac:grpSpMkLst>
        </pc:grpChg>
        <pc:grpChg chg="mod">
          <ac:chgData name="Ring, Matthew" userId="c847a62a-d42b-477a-82b9-dfab6428f510" providerId="ADAL" clId="{CBDBED86-0624-4F14-A0C8-0F62FDD76AD1}" dt="2019-05-03T03:29:23.470" v="5367"/>
          <ac:grpSpMkLst>
            <pc:docMk/>
            <pc:sldMk cId="895516154" sldId="510"/>
            <ac:grpSpMk id="38" creationId="{D3CC522A-8AF1-4E83-8E04-0A748B2E6004}"/>
          </ac:grpSpMkLst>
        </pc:grpChg>
        <pc:grpChg chg="add mod">
          <ac:chgData name="Ring, Matthew" userId="c847a62a-d42b-477a-82b9-dfab6428f510" providerId="ADAL" clId="{CBDBED86-0624-4F14-A0C8-0F62FDD76AD1}" dt="2019-05-03T03:36:41.582" v="5497"/>
          <ac:grpSpMkLst>
            <pc:docMk/>
            <pc:sldMk cId="895516154" sldId="510"/>
            <ac:grpSpMk id="148" creationId="{D838276F-1EB6-4704-88AF-50957185EC67}"/>
          </ac:grpSpMkLst>
        </pc:grpChg>
        <pc:grpChg chg="del">
          <ac:chgData name="Ring, Matthew" userId="c847a62a-d42b-477a-82b9-dfab6428f510" providerId="ADAL" clId="{CBDBED86-0624-4F14-A0C8-0F62FDD76AD1}" dt="2019-05-03T03:25:27.251" v="5335" actId="478"/>
          <ac:grpSpMkLst>
            <pc:docMk/>
            <pc:sldMk cId="895516154" sldId="510"/>
            <ac:grpSpMk id="156" creationId="{39082571-AADC-455C-9EB5-49A621D612DC}"/>
          </ac:grpSpMkLst>
        </pc:grpChg>
        <pc:grpChg chg="del">
          <ac:chgData name="Ring, Matthew" userId="c847a62a-d42b-477a-82b9-dfab6428f510" providerId="ADAL" clId="{CBDBED86-0624-4F14-A0C8-0F62FDD76AD1}" dt="2019-05-03T03:25:27.251" v="5335" actId="478"/>
          <ac:grpSpMkLst>
            <pc:docMk/>
            <pc:sldMk cId="895516154" sldId="510"/>
            <ac:grpSpMk id="159" creationId="{1B89E962-12B1-4E35-92C4-674DAC417C31}"/>
          </ac:grpSpMkLst>
        </pc:grpChg>
        <pc:picChg chg="add mod">
          <ac:chgData name="Ring, Matthew" userId="c847a62a-d42b-477a-82b9-dfab6428f510" providerId="ADAL" clId="{CBDBED86-0624-4F14-A0C8-0F62FDD76AD1}" dt="2019-05-03T03:26:56.063" v="5359" actId="164"/>
          <ac:picMkLst>
            <pc:docMk/>
            <pc:sldMk cId="895516154" sldId="510"/>
            <ac:picMk id="2" creationId="{CD72BBD0-9F21-44EB-B234-E8051613E379}"/>
          </ac:picMkLst>
        </pc:picChg>
        <pc:picChg chg="del mod topLvl">
          <ac:chgData name="Ring, Matthew" userId="c847a62a-d42b-477a-82b9-dfab6428f510" providerId="ADAL" clId="{CBDBED86-0624-4F14-A0C8-0F62FDD76AD1}" dt="2019-05-03T03:26:47.789" v="5357" actId="478"/>
          <ac:picMkLst>
            <pc:docMk/>
            <pc:sldMk cId="895516154" sldId="510"/>
            <ac:picMk id="23" creationId="{046F7725-ED37-45FE-813B-BC4FB0534AE6}"/>
          </ac:picMkLst>
        </pc:picChg>
        <pc:picChg chg="add mod">
          <ac:chgData name="Ring, Matthew" userId="c847a62a-d42b-477a-82b9-dfab6428f510" providerId="ADAL" clId="{CBDBED86-0624-4F14-A0C8-0F62FDD76AD1}" dt="2019-05-03T03:32:26.310" v="5428" actId="1038"/>
          <ac:picMkLst>
            <pc:docMk/>
            <pc:sldMk cId="895516154" sldId="510"/>
            <ac:picMk id="43" creationId="{3A2DE971-5814-42EB-B41F-4D20F79E77E5}"/>
          </ac:picMkLst>
        </pc:picChg>
        <pc:inkChg chg="add del">
          <ac:chgData name="Ring, Matthew" userId="c847a62a-d42b-477a-82b9-dfab6428f510" providerId="ADAL" clId="{CBDBED86-0624-4F14-A0C8-0F62FDD76AD1}" dt="2019-05-03T03:33:17.319" v="5438"/>
          <ac:inkMkLst>
            <pc:docMk/>
            <pc:sldMk cId="895516154" sldId="510"/>
            <ac:inkMk id="4" creationId="{1C366E83-14E5-428F-BCDC-FB9CCD7145FA}"/>
          </ac:inkMkLst>
        </pc:inkChg>
        <pc:inkChg chg="add del">
          <ac:chgData name="Ring, Matthew" userId="c847a62a-d42b-477a-82b9-dfab6428f510" providerId="ADAL" clId="{CBDBED86-0624-4F14-A0C8-0F62FDD76AD1}" dt="2019-05-03T03:33:17.319" v="5438"/>
          <ac:inkMkLst>
            <pc:docMk/>
            <pc:sldMk cId="895516154" sldId="510"/>
            <ac:inkMk id="5" creationId="{A5F6DEBF-5228-48A4-B659-A3E6BAB0011C}"/>
          </ac:inkMkLst>
        </pc:inkChg>
        <pc:inkChg chg="add del">
          <ac:chgData name="Ring, Matthew" userId="c847a62a-d42b-477a-82b9-dfab6428f510" providerId="ADAL" clId="{CBDBED86-0624-4F14-A0C8-0F62FDD76AD1}" dt="2019-05-03T03:33:17.319" v="5438"/>
          <ac:inkMkLst>
            <pc:docMk/>
            <pc:sldMk cId="895516154" sldId="510"/>
            <ac:inkMk id="6" creationId="{3FE079FC-901B-4D77-82F6-4C8EE1E8B3B9}"/>
          </ac:inkMkLst>
        </pc:inkChg>
        <pc:inkChg chg="add del">
          <ac:chgData name="Ring, Matthew" userId="c847a62a-d42b-477a-82b9-dfab6428f510" providerId="ADAL" clId="{CBDBED86-0624-4F14-A0C8-0F62FDD76AD1}" dt="2019-05-03T03:33:20.071" v="5441"/>
          <ac:inkMkLst>
            <pc:docMk/>
            <pc:sldMk cId="895516154" sldId="510"/>
            <ac:inkMk id="7" creationId="{CA2BE187-DCDF-4F53-88F7-041B04E45CA9}"/>
          </ac:inkMkLst>
        </pc:inkChg>
        <pc:inkChg chg="add del">
          <ac:chgData name="Ring, Matthew" userId="c847a62a-d42b-477a-82b9-dfab6428f510" providerId="ADAL" clId="{CBDBED86-0624-4F14-A0C8-0F62FDD76AD1}" dt="2019-05-03T03:33:20.071" v="5441"/>
          <ac:inkMkLst>
            <pc:docMk/>
            <pc:sldMk cId="895516154" sldId="510"/>
            <ac:inkMk id="8" creationId="{34A74771-C40E-4634-A6D6-EFA1AD847778}"/>
          </ac:inkMkLst>
        </pc:inkChg>
        <pc:inkChg chg="add del">
          <ac:chgData name="Ring, Matthew" userId="c847a62a-d42b-477a-82b9-dfab6428f510" providerId="ADAL" clId="{CBDBED86-0624-4F14-A0C8-0F62FDD76AD1}" dt="2019-05-03T03:33:20.071" v="5441"/>
          <ac:inkMkLst>
            <pc:docMk/>
            <pc:sldMk cId="895516154" sldId="510"/>
            <ac:inkMk id="9" creationId="{42006914-FED0-45D4-9841-65805B96D28A}"/>
          </ac:inkMkLst>
        </pc:inkChg>
        <pc:inkChg chg="add del">
          <ac:chgData name="Ring, Matthew" userId="c847a62a-d42b-477a-82b9-dfab6428f510" providerId="ADAL" clId="{CBDBED86-0624-4F14-A0C8-0F62FDD76AD1}" dt="2019-05-03T03:33:22.700" v="5443"/>
          <ac:inkMkLst>
            <pc:docMk/>
            <pc:sldMk cId="895516154" sldId="510"/>
            <ac:inkMk id="10" creationId="{75103900-1738-4AE7-B6CD-F8C1D8B1F748}"/>
          </ac:inkMkLst>
        </pc:inkChg>
        <pc:inkChg chg="add del">
          <ac:chgData name="Ring, Matthew" userId="c847a62a-d42b-477a-82b9-dfab6428f510" providerId="ADAL" clId="{CBDBED86-0624-4F14-A0C8-0F62FDD76AD1}" dt="2019-05-03T03:33:22.700" v="5443"/>
          <ac:inkMkLst>
            <pc:docMk/>
            <pc:sldMk cId="895516154" sldId="510"/>
            <ac:inkMk id="11" creationId="{E1EB10E3-CAC8-4B89-82D2-7EE548E3B8A3}"/>
          </ac:inkMkLst>
        </pc:inkChg>
        <pc:inkChg chg="add del">
          <ac:chgData name="Ring, Matthew" userId="c847a62a-d42b-477a-82b9-dfab6428f510" providerId="ADAL" clId="{CBDBED86-0624-4F14-A0C8-0F62FDD76AD1}" dt="2019-05-03T03:33:48.071" v="5462"/>
          <ac:inkMkLst>
            <pc:docMk/>
            <pc:sldMk cId="895516154" sldId="510"/>
            <ac:inkMk id="12" creationId="{00322CC3-5016-4717-8AFE-D4765192CA78}"/>
          </ac:inkMkLst>
        </pc:inkChg>
        <pc:inkChg chg="add del">
          <ac:chgData name="Ring, Matthew" userId="c847a62a-d42b-477a-82b9-dfab6428f510" providerId="ADAL" clId="{CBDBED86-0624-4F14-A0C8-0F62FDD76AD1}" dt="2019-05-03T03:33:33.566" v="5447"/>
          <ac:inkMkLst>
            <pc:docMk/>
            <pc:sldMk cId="895516154" sldId="510"/>
            <ac:inkMk id="14" creationId="{17CB067E-94BE-4557-AF60-424C2EF06268}"/>
          </ac:inkMkLst>
        </pc:inkChg>
        <pc:inkChg chg="add del">
          <ac:chgData name="Ring, Matthew" userId="c847a62a-d42b-477a-82b9-dfab6428f510" providerId="ADAL" clId="{CBDBED86-0624-4F14-A0C8-0F62FDD76AD1}" dt="2019-05-03T03:33:33.566" v="5447"/>
          <ac:inkMkLst>
            <pc:docMk/>
            <pc:sldMk cId="895516154" sldId="510"/>
            <ac:inkMk id="32" creationId="{30A3501C-9638-469D-A2D2-D41CE696A4FF}"/>
          </ac:inkMkLst>
        </pc:inkChg>
        <pc:inkChg chg="add del">
          <ac:chgData name="Ring, Matthew" userId="c847a62a-d42b-477a-82b9-dfab6428f510" providerId="ADAL" clId="{CBDBED86-0624-4F14-A0C8-0F62FDD76AD1}" dt="2019-05-03T03:33:33.566" v="5447"/>
          <ac:inkMkLst>
            <pc:docMk/>
            <pc:sldMk cId="895516154" sldId="510"/>
            <ac:inkMk id="45" creationId="{76C0BDFA-514F-4D9C-9C8C-F9066D9D3F47}"/>
          </ac:inkMkLst>
        </pc:inkChg>
        <pc:inkChg chg="add del">
          <ac:chgData name="Ring, Matthew" userId="c847a62a-d42b-477a-82b9-dfab6428f510" providerId="ADAL" clId="{CBDBED86-0624-4F14-A0C8-0F62FDD76AD1}" dt="2019-05-03T03:33:35.016" v="5449"/>
          <ac:inkMkLst>
            <pc:docMk/>
            <pc:sldMk cId="895516154" sldId="510"/>
            <ac:inkMk id="46" creationId="{C385506A-E49A-4497-91BD-EEDAE2A8A4B2}"/>
          </ac:inkMkLst>
        </pc:inkChg>
        <pc:inkChg chg="add del">
          <ac:chgData name="Ring, Matthew" userId="c847a62a-d42b-477a-82b9-dfab6428f510" providerId="ADAL" clId="{CBDBED86-0624-4F14-A0C8-0F62FDD76AD1}" dt="2019-05-03T03:33:35.016" v="5449"/>
          <ac:inkMkLst>
            <pc:docMk/>
            <pc:sldMk cId="895516154" sldId="510"/>
            <ac:inkMk id="47" creationId="{AF454BB0-05FA-471C-B04E-6D39531E584E}"/>
          </ac:inkMkLst>
        </pc:inkChg>
        <pc:inkChg chg="add del">
          <ac:chgData name="Ring, Matthew" userId="c847a62a-d42b-477a-82b9-dfab6428f510" providerId="ADAL" clId="{CBDBED86-0624-4F14-A0C8-0F62FDD76AD1}" dt="2019-05-03T03:33:36.968" v="5452"/>
          <ac:inkMkLst>
            <pc:docMk/>
            <pc:sldMk cId="895516154" sldId="510"/>
            <ac:inkMk id="48" creationId="{B3E77A37-8C8F-4632-B84F-0915783DC870}"/>
          </ac:inkMkLst>
        </pc:inkChg>
        <pc:inkChg chg="add del">
          <ac:chgData name="Ring, Matthew" userId="c847a62a-d42b-477a-82b9-dfab6428f510" providerId="ADAL" clId="{CBDBED86-0624-4F14-A0C8-0F62FDD76AD1}" dt="2019-05-03T03:33:36.968" v="5452"/>
          <ac:inkMkLst>
            <pc:docMk/>
            <pc:sldMk cId="895516154" sldId="510"/>
            <ac:inkMk id="49" creationId="{C186EFF0-E537-48F9-9C5E-10E6F8A8FF4C}"/>
          </ac:inkMkLst>
        </pc:inkChg>
        <pc:inkChg chg="add del">
          <ac:chgData name="Ring, Matthew" userId="c847a62a-d42b-477a-82b9-dfab6428f510" providerId="ADAL" clId="{CBDBED86-0624-4F14-A0C8-0F62FDD76AD1}" dt="2019-05-03T03:33:36.968" v="5452"/>
          <ac:inkMkLst>
            <pc:docMk/>
            <pc:sldMk cId="895516154" sldId="510"/>
            <ac:inkMk id="50" creationId="{4599071A-2CAE-4667-B29E-1181111DE0FE}"/>
          </ac:inkMkLst>
        </pc:inkChg>
        <pc:inkChg chg="add del">
          <ac:chgData name="Ring, Matthew" userId="c847a62a-d42b-477a-82b9-dfab6428f510" providerId="ADAL" clId="{CBDBED86-0624-4F14-A0C8-0F62FDD76AD1}" dt="2019-05-03T03:33:39.302" v="5454"/>
          <ac:inkMkLst>
            <pc:docMk/>
            <pc:sldMk cId="895516154" sldId="510"/>
            <ac:inkMk id="51" creationId="{B26A0586-7F75-4558-9D1E-2F799362EE1B}"/>
          </ac:inkMkLst>
        </pc:inkChg>
        <pc:inkChg chg="add del">
          <ac:chgData name="Ring, Matthew" userId="c847a62a-d42b-477a-82b9-dfab6428f510" providerId="ADAL" clId="{CBDBED86-0624-4F14-A0C8-0F62FDD76AD1}" dt="2019-05-03T03:33:39.302" v="5454"/>
          <ac:inkMkLst>
            <pc:docMk/>
            <pc:sldMk cId="895516154" sldId="510"/>
            <ac:inkMk id="52" creationId="{C4CACBB3-8485-4A47-8AAA-E7E3F0316696}"/>
          </ac:inkMkLst>
        </pc:inkChg>
        <pc:inkChg chg="add del">
          <ac:chgData name="Ring, Matthew" userId="c847a62a-d42b-477a-82b9-dfab6428f510" providerId="ADAL" clId="{CBDBED86-0624-4F14-A0C8-0F62FDD76AD1}" dt="2019-05-03T03:33:41.602" v="5456"/>
          <ac:inkMkLst>
            <pc:docMk/>
            <pc:sldMk cId="895516154" sldId="510"/>
            <ac:inkMk id="53" creationId="{2CBB25A1-5209-498B-A743-68830321105F}"/>
          </ac:inkMkLst>
        </pc:inkChg>
        <pc:inkChg chg="add del">
          <ac:chgData name="Ring, Matthew" userId="c847a62a-d42b-477a-82b9-dfab6428f510" providerId="ADAL" clId="{CBDBED86-0624-4F14-A0C8-0F62FDD76AD1}" dt="2019-05-03T03:33:41.602" v="5456"/>
          <ac:inkMkLst>
            <pc:docMk/>
            <pc:sldMk cId="895516154" sldId="510"/>
            <ac:inkMk id="54" creationId="{C2E74732-CA0D-46E4-895A-79E734FA1AC9}"/>
          </ac:inkMkLst>
        </pc:inkChg>
        <pc:inkChg chg="add del">
          <ac:chgData name="Ring, Matthew" userId="c847a62a-d42b-477a-82b9-dfab6428f510" providerId="ADAL" clId="{CBDBED86-0624-4F14-A0C8-0F62FDD76AD1}" dt="2019-05-03T03:33:44.132" v="5458"/>
          <ac:inkMkLst>
            <pc:docMk/>
            <pc:sldMk cId="895516154" sldId="510"/>
            <ac:inkMk id="55" creationId="{7CF5CC9B-7E0C-4484-A50C-CE0C9B515CE2}"/>
          </ac:inkMkLst>
        </pc:inkChg>
        <pc:inkChg chg="add del">
          <ac:chgData name="Ring, Matthew" userId="c847a62a-d42b-477a-82b9-dfab6428f510" providerId="ADAL" clId="{CBDBED86-0624-4F14-A0C8-0F62FDD76AD1}" dt="2019-05-03T03:33:44.132" v="5458"/>
          <ac:inkMkLst>
            <pc:docMk/>
            <pc:sldMk cId="895516154" sldId="510"/>
            <ac:inkMk id="57" creationId="{98063D6F-3892-4A6E-96AE-3CE5D30C6B4B}"/>
          </ac:inkMkLst>
        </pc:inkChg>
        <pc:inkChg chg="add del">
          <ac:chgData name="Ring, Matthew" userId="c847a62a-d42b-477a-82b9-dfab6428f510" providerId="ADAL" clId="{CBDBED86-0624-4F14-A0C8-0F62FDD76AD1}" dt="2019-05-03T03:33:47.005" v="5460"/>
          <ac:inkMkLst>
            <pc:docMk/>
            <pc:sldMk cId="895516154" sldId="510"/>
            <ac:inkMk id="58" creationId="{02D6A9E2-613A-4521-951E-24D40AF514BE}"/>
          </ac:inkMkLst>
        </pc:inkChg>
        <pc:inkChg chg="add del">
          <ac:chgData name="Ring, Matthew" userId="c847a62a-d42b-477a-82b9-dfab6428f510" providerId="ADAL" clId="{CBDBED86-0624-4F14-A0C8-0F62FDD76AD1}" dt="2019-05-03T03:33:47.005" v="5460"/>
          <ac:inkMkLst>
            <pc:docMk/>
            <pc:sldMk cId="895516154" sldId="510"/>
            <ac:inkMk id="60" creationId="{A9791FF4-000B-49CD-B505-A9C5981E7C4A}"/>
          </ac:inkMkLst>
        </pc:inkChg>
        <pc:inkChg chg="add del">
          <ac:chgData name="Ring, Matthew" userId="c847a62a-d42b-477a-82b9-dfab6428f510" providerId="ADAL" clId="{CBDBED86-0624-4F14-A0C8-0F62FDD76AD1}" dt="2019-05-03T03:33:48.071" v="5462"/>
          <ac:inkMkLst>
            <pc:docMk/>
            <pc:sldMk cId="895516154" sldId="510"/>
            <ac:inkMk id="61" creationId="{B0A54C76-0973-49C7-80DF-90D2041029C8}"/>
          </ac:inkMkLst>
        </pc:inkChg>
        <pc:inkChg chg="add del">
          <ac:chgData name="Ring, Matthew" userId="c847a62a-d42b-477a-82b9-dfab6428f510" providerId="ADAL" clId="{CBDBED86-0624-4F14-A0C8-0F62FDD76AD1}" dt="2019-05-03T03:33:48.071" v="5462"/>
          <ac:inkMkLst>
            <pc:docMk/>
            <pc:sldMk cId="895516154" sldId="510"/>
            <ac:inkMk id="62" creationId="{A52B3087-E939-418F-BCAE-FC0461A42BCF}"/>
          </ac:inkMkLst>
        </pc:inkChg>
        <pc:inkChg chg="add mod">
          <ac:chgData name="Ring, Matthew" userId="c847a62a-d42b-477a-82b9-dfab6428f510" providerId="ADAL" clId="{CBDBED86-0624-4F14-A0C8-0F62FDD76AD1}" dt="2019-05-03T03:35:47.349" v="5493" actId="1076"/>
          <ac:inkMkLst>
            <pc:docMk/>
            <pc:sldMk cId="895516154" sldId="510"/>
            <ac:inkMk id="90" creationId="{53420DCA-7C51-42C0-A154-12137106E3AB}"/>
          </ac:inkMkLst>
        </pc:inkChg>
        <pc:inkChg chg="add del">
          <ac:chgData name="Ring, Matthew" userId="c847a62a-d42b-477a-82b9-dfab6428f510" providerId="ADAL" clId="{CBDBED86-0624-4F14-A0C8-0F62FDD76AD1}" dt="2019-05-03T03:34:11.956" v="5464"/>
          <ac:inkMkLst>
            <pc:docMk/>
            <pc:sldMk cId="895516154" sldId="510"/>
            <ac:inkMk id="128" creationId="{FDD80B15-674C-48B0-B31F-26AEFCB83374}"/>
          </ac:inkMkLst>
        </pc:inkChg>
        <pc:inkChg chg="add del">
          <ac:chgData name="Ring, Matthew" userId="c847a62a-d42b-477a-82b9-dfab6428f510" providerId="ADAL" clId="{CBDBED86-0624-4F14-A0C8-0F62FDD76AD1}" dt="2019-05-03T03:34:11.956" v="5464"/>
          <ac:inkMkLst>
            <pc:docMk/>
            <pc:sldMk cId="895516154" sldId="510"/>
            <ac:inkMk id="129" creationId="{253B7415-D389-4BB1-8570-7D24C8849A80}"/>
          </ac:inkMkLst>
        </pc:inkChg>
        <pc:inkChg chg="add del">
          <ac:chgData name="Ring, Matthew" userId="c847a62a-d42b-477a-82b9-dfab6428f510" providerId="ADAL" clId="{CBDBED86-0624-4F14-A0C8-0F62FDD76AD1}" dt="2019-05-03T03:34:13.137" v="5466"/>
          <ac:inkMkLst>
            <pc:docMk/>
            <pc:sldMk cId="895516154" sldId="510"/>
            <ac:inkMk id="130" creationId="{2BC40059-ECF2-4C18-BBAD-83788E1DB773}"/>
          </ac:inkMkLst>
        </pc:inkChg>
        <pc:inkChg chg="add del">
          <ac:chgData name="Ring, Matthew" userId="c847a62a-d42b-477a-82b9-dfab6428f510" providerId="ADAL" clId="{CBDBED86-0624-4F14-A0C8-0F62FDD76AD1}" dt="2019-05-03T03:34:13.137" v="5466"/>
          <ac:inkMkLst>
            <pc:docMk/>
            <pc:sldMk cId="895516154" sldId="510"/>
            <ac:inkMk id="131" creationId="{68C489E0-7BAF-44D7-92F5-63E2812BF7A7}"/>
          </ac:inkMkLst>
        </pc:inkChg>
        <pc:inkChg chg="add del">
          <ac:chgData name="Ring, Matthew" userId="c847a62a-d42b-477a-82b9-dfab6428f510" providerId="ADAL" clId="{CBDBED86-0624-4F14-A0C8-0F62FDD76AD1}" dt="2019-05-03T03:34:14.309" v="5468"/>
          <ac:inkMkLst>
            <pc:docMk/>
            <pc:sldMk cId="895516154" sldId="510"/>
            <ac:inkMk id="132" creationId="{9FADAD27-4D6A-4F7C-A6A4-23D663915E85}"/>
          </ac:inkMkLst>
        </pc:inkChg>
        <pc:inkChg chg="add del">
          <ac:chgData name="Ring, Matthew" userId="c847a62a-d42b-477a-82b9-dfab6428f510" providerId="ADAL" clId="{CBDBED86-0624-4F14-A0C8-0F62FDD76AD1}" dt="2019-05-03T03:34:14.309" v="5468"/>
          <ac:inkMkLst>
            <pc:docMk/>
            <pc:sldMk cId="895516154" sldId="510"/>
            <ac:inkMk id="133" creationId="{3BB8BAFD-08F0-4D5F-BD00-F2EDAF7460A6}"/>
          </ac:inkMkLst>
        </pc:inkChg>
        <pc:inkChg chg="add del">
          <ac:chgData name="Ring, Matthew" userId="c847a62a-d42b-477a-82b9-dfab6428f510" providerId="ADAL" clId="{CBDBED86-0624-4F14-A0C8-0F62FDD76AD1}" dt="2019-05-03T03:34:16.206" v="5470"/>
          <ac:inkMkLst>
            <pc:docMk/>
            <pc:sldMk cId="895516154" sldId="510"/>
            <ac:inkMk id="134" creationId="{5C299D2C-DEB7-45E9-97AD-3A468322307A}"/>
          </ac:inkMkLst>
        </pc:inkChg>
        <pc:inkChg chg="add del">
          <ac:chgData name="Ring, Matthew" userId="c847a62a-d42b-477a-82b9-dfab6428f510" providerId="ADAL" clId="{CBDBED86-0624-4F14-A0C8-0F62FDD76AD1}" dt="2019-05-03T03:34:16.206" v="5470"/>
          <ac:inkMkLst>
            <pc:docMk/>
            <pc:sldMk cId="895516154" sldId="510"/>
            <ac:inkMk id="135" creationId="{481E084B-92E6-4301-B3ED-5D65993A2752}"/>
          </ac:inkMkLst>
        </pc:inkChg>
        <pc:inkChg chg="add del">
          <ac:chgData name="Ring, Matthew" userId="c847a62a-d42b-477a-82b9-dfab6428f510" providerId="ADAL" clId="{CBDBED86-0624-4F14-A0C8-0F62FDD76AD1}" dt="2019-05-03T03:34:25.550" v="5473"/>
          <ac:inkMkLst>
            <pc:docMk/>
            <pc:sldMk cId="895516154" sldId="510"/>
            <ac:inkMk id="136" creationId="{CF38E5C7-8432-447C-8D37-5AA91B568FB4}"/>
          </ac:inkMkLst>
        </pc:inkChg>
        <pc:inkChg chg="add del">
          <ac:chgData name="Ring, Matthew" userId="c847a62a-d42b-477a-82b9-dfab6428f510" providerId="ADAL" clId="{CBDBED86-0624-4F14-A0C8-0F62FDD76AD1}" dt="2019-05-03T03:34:25.550" v="5473"/>
          <ac:inkMkLst>
            <pc:docMk/>
            <pc:sldMk cId="895516154" sldId="510"/>
            <ac:inkMk id="137" creationId="{1DF663D8-568A-447B-9B45-8BA37B3BC806}"/>
          </ac:inkMkLst>
        </pc:inkChg>
        <pc:inkChg chg="add del">
          <ac:chgData name="Ring, Matthew" userId="c847a62a-d42b-477a-82b9-dfab6428f510" providerId="ADAL" clId="{CBDBED86-0624-4F14-A0C8-0F62FDD76AD1}" dt="2019-05-03T03:34:25.550" v="5473"/>
          <ac:inkMkLst>
            <pc:docMk/>
            <pc:sldMk cId="895516154" sldId="510"/>
            <ac:inkMk id="138" creationId="{999B5FC7-947B-4673-818F-33B6C73A457E}"/>
          </ac:inkMkLst>
        </pc:inkChg>
        <pc:inkChg chg="add del">
          <ac:chgData name="Ring, Matthew" userId="c847a62a-d42b-477a-82b9-dfab6428f510" providerId="ADAL" clId="{CBDBED86-0624-4F14-A0C8-0F62FDD76AD1}" dt="2019-05-03T03:34:28.107" v="5477"/>
          <ac:inkMkLst>
            <pc:docMk/>
            <pc:sldMk cId="895516154" sldId="510"/>
            <ac:inkMk id="139" creationId="{66424926-1D0E-4414-B5EE-0BDCD10A1C4B}"/>
          </ac:inkMkLst>
        </pc:inkChg>
        <pc:inkChg chg="add del">
          <ac:chgData name="Ring, Matthew" userId="c847a62a-d42b-477a-82b9-dfab6428f510" providerId="ADAL" clId="{CBDBED86-0624-4F14-A0C8-0F62FDD76AD1}" dt="2019-05-03T03:34:28.107" v="5477"/>
          <ac:inkMkLst>
            <pc:docMk/>
            <pc:sldMk cId="895516154" sldId="510"/>
            <ac:inkMk id="140" creationId="{D14ED527-4D3C-48C7-A806-91C5020F89EE}"/>
          </ac:inkMkLst>
        </pc:inkChg>
        <pc:inkChg chg="add del">
          <ac:chgData name="Ring, Matthew" userId="c847a62a-d42b-477a-82b9-dfab6428f510" providerId="ADAL" clId="{CBDBED86-0624-4F14-A0C8-0F62FDD76AD1}" dt="2019-05-03T03:34:28.107" v="5477"/>
          <ac:inkMkLst>
            <pc:docMk/>
            <pc:sldMk cId="895516154" sldId="510"/>
            <ac:inkMk id="141" creationId="{BAF150E9-109F-4FD5-8732-5177ADD436FD}"/>
          </ac:inkMkLst>
        </pc:inkChg>
        <pc:inkChg chg="add del">
          <ac:chgData name="Ring, Matthew" userId="c847a62a-d42b-477a-82b9-dfab6428f510" providerId="ADAL" clId="{CBDBED86-0624-4F14-A0C8-0F62FDD76AD1}" dt="2019-05-03T03:34:28.107" v="5477"/>
          <ac:inkMkLst>
            <pc:docMk/>
            <pc:sldMk cId="895516154" sldId="510"/>
            <ac:inkMk id="142" creationId="{2E8C81C4-6057-4873-84C1-C5EEFBEC91D4}"/>
          </ac:inkMkLst>
        </pc:inkChg>
        <pc:inkChg chg="add del">
          <ac:chgData name="Ring, Matthew" userId="c847a62a-d42b-477a-82b9-dfab6428f510" providerId="ADAL" clId="{CBDBED86-0624-4F14-A0C8-0F62FDD76AD1}" dt="2019-05-03T03:34:34.405" v="5479"/>
          <ac:inkMkLst>
            <pc:docMk/>
            <pc:sldMk cId="895516154" sldId="510"/>
            <ac:inkMk id="143" creationId="{05065812-2C22-4284-9517-023001A84FAC}"/>
          </ac:inkMkLst>
        </pc:inkChg>
        <pc:inkChg chg="add del">
          <ac:chgData name="Ring, Matthew" userId="c847a62a-d42b-477a-82b9-dfab6428f510" providerId="ADAL" clId="{CBDBED86-0624-4F14-A0C8-0F62FDD76AD1}" dt="2019-05-03T03:34:34.405" v="5479"/>
          <ac:inkMkLst>
            <pc:docMk/>
            <pc:sldMk cId="895516154" sldId="510"/>
            <ac:inkMk id="144" creationId="{51028CF7-B745-450D-A1BA-6807A823723D}"/>
          </ac:inkMkLst>
        </pc:inkChg>
        <pc:inkChg chg="add del">
          <ac:chgData name="Ring, Matthew" userId="c847a62a-d42b-477a-82b9-dfab6428f510" providerId="ADAL" clId="{CBDBED86-0624-4F14-A0C8-0F62FDD76AD1}" dt="2019-05-03T03:34:35.652" v="5481"/>
          <ac:inkMkLst>
            <pc:docMk/>
            <pc:sldMk cId="895516154" sldId="510"/>
            <ac:inkMk id="145" creationId="{BFB55DAF-054F-4D78-9541-0FCB1DFF65A6}"/>
          </ac:inkMkLst>
        </pc:inkChg>
        <pc:inkChg chg="add del">
          <ac:chgData name="Ring, Matthew" userId="c847a62a-d42b-477a-82b9-dfab6428f510" providerId="ADAL" clId="{CBDBED86-0624-4F14-A0C8-0F62FDD76AD1}" dt="2019-05-03T03:34:35.652" v="5481"/>
          <ac:inkMkLst>
            <pc:docMk/>
            <pc:sldMk cId="895516154" sldId="510"/>
            <ac:inkMk id="146" creationId="{2DD98374-1F96-4B07-9B73-F4B5ED2013BB}"/>
          </ac:inkMkLst>
        </pc:inkChg>
        <pc:inkChg chg="add mod">
          <ac:chgData name="Ring, Matthew" userId="c847a62a-d42b-477a-82b9-dfab6428f510" providerId="ADAL" clId="{CBDBED86-0624-4F14-A0C8-0F62FDD76AD1}" dt="2019-05-03T03:36:03.171" v="5494" actId="164"/>
          <ac:inkMkLst>
            <pc:docMk/>
            <pc:sldMk cId="895516154" sldId="510"/>
            <ac:inkMk id="147" creationId="{F05FD666-F031-4E09-9841-168AAD368F32}"/>
          </ac:inkMkLst>
        </pc:inkChg>
      </pc:sldChg>
      <pc:sldChg chg="addSp delSp modSp add delAnim modAnim">
        <pc:chgData name="Ring, Matthew" userId="c847a62a-d42b-477a-82b9-dfab6428f510" providerId="ADAL" clId="{CBDBED86-0624-4F14-A0C8-0F62FDD76AD1}" dt="2019-05-03T03:43:42.632" v="5840"/>
        <pc:sldMkLst>
          <pc:docMk/>
          <pc:sldMk cId="2453466807" sldId="511"/>
        </pc:sldMkLst>
        <pc:spChg chg="del">
          <ac:chgData name="Ring, Matthew" userId="c847a62a-d42b-477a-82b9-dfab6428f510" providerId="ADAL" clId="{CBDBED86-0624-4F14-A0C8-0F62FDD76AD1}" dt="2019-05-03T03:39:25.767" v="5796" actId="478"/>
          <ac:spMkLst>
            <pc:docMk/>
            <pc:sldMk cId="2453466807" sldId="511"/>
            <ac:spMk id="15" creationId="{57B93EF9-2431-4452-84D3-315F3D62BC5D}"/>
          </ac:spMkLst>
        </pc:spChg>
        <pc:spChg chg="mod">
          <ac:chgData name="Ring, Matthew" userId="c847a62a-d42b-477a-82b9-dfab6428f510" providerId="ADAL" clId="{CBDBED86-0624-4F14-A0C8-0F62FDD76AD1}" dt="2019-05-03T03:39:36.936" v="5806" actId="6549"/>
          <ac:spMkLst>
            <pc:docMk/>
            <pc:sldMk cId="2453466807" sldId="511"/>
            <ac:spMk id="22" creationId="{8DE1BED4-7C7C-4457-9115-8E96E84422F3}"/>
          </ac:spMkLst>
        </pc:spChg>
        <pc:spChg chg="del">
          <ac:chgData name="Ring, Matthew" userId="c847a62a-d42b-477a-82b9-dfab6428f510" providerId="ADAL" clId="{CBDBED86-0624-4F14-A0C8-0F62FDD76AD1}" dt="2019-05-03T03:39:59.438" v="5813" actId="478"/>
          <ac:spMkLst>
            <pc:docMk/>
            <pc:sldMk cId="2453466807" sldId="511"/>
            <ac:spMk id="33" creationId="{15ADED35-D656-4F8D-B150-8123A66B73D7}"/>
          </ac:spMkLst>
        </pc:spChg>
        <pc:spChg chg="del">
          <ac:chgData name="Ring, Matthew" userId="c847a62a-d42b-477a-82b9-dfab6428f510" providerId="ADAL" clId="{CBDBED86-0624-4F14-A0C8-0F62FDD76AD1}" dt="2019-05-03T03:40:01.021" v="5814" actId="478"/>
          <ac:spMkLst>
            <pc:docMk/>
            <pc:sldMk cId="2453466807" sldId="511"/>
            <ac:spMk id="44" creationId="{9D972A52-0D1C-41F0-96E0-8D1BFCB81B52}"/>
          </ac:spMkLst>
        </pc:spChg>
        <pc:grpChg chg="del">
          <ac:chgData name="Ring, Matthew" userId="c847a62a-d42b-477a-82b9-dfab6428f510" providerId="ADAL" clId="{CBDBED86-0624-4F14-A0C8-0F62FDD76AD1}" dt="2019-05-03T03:39:25.767" v="5796" actId="478"/>
          <ac:grpSpMkLst>
            <pc:docMk/>
            <pc:sldMk cId="2453466807" sldId="511"/>
            <ac:grpSpMk id="3" creationId="{A80E0EEB-95E9-41AE-B6D7-593832C85BCF}"/>
          </ac:grpSpMkLst>
        </pc:grpChg>
        <pc:grpChg chg="del">
          <ac:chgData name="Ring, Matthew" userId="c847a62a-d42b-477a-82b9-dfab6428f510" providerId="ADAL" clId="{CBDBED86-0624-4F14-A0C8-0F62FDD76AD1}" dt="2019-05-03T03:39:26.896" v="5797" actId="478"/>
          <ac:grpSpMkLst>
            <pc:docMk/>
            <pc:sldMk cId="2453466807" sldId="511"/>
            <ac:grpSpMk id="16" creationId="{9A3B5FDD-E984-4803-BB79-C0290098CD5C}"/>
          </ac:grpSpMkLst>
        </pc:grpChg>
        <pc:grpChg chg="add mod">
          <ac:chgData name="Ring, Matthew" userId="c847a62a-d42b-477a-82b9-dfab6428f510" providerId="ADAL" clId="{CBDBED86-0624-4F14-A0C8-0F62FDD76AD1}" dt="2019-05-03T03:39:52.397" v="5811" actId="1076"/>
          <ac:grpSpMkLst>
            <pc:docMk/>
            <pc:sldMk cId="2453466807" sldId="511"/>
            <ac:grpSpMk id="23" creationId="{8A588021-551D-46CD-9454-01359300ECB3}"/>
          </ac:grpSpMkLst>
        </pc:grpChg>
        <pc:grpChg chg="add mod">
          <ac:chgData name="Ring, Matthew" userId="c847a62a-d42b-477a-82b9-dfab6428f510" providerId="ADAL" clId="{CBDBED86-0624-4F14-A0C8-0F62FDD76AD1}" dt="2019-05-03T03:39:49.154" v="5810" actId="571"/>
          <ac:grpSpMkLst>
            <pc:docMk/>
            <pc:sldMk cId="2453466807" sldId="511"/>
            <ac:grpSpMk id="29" creationId="{58304782-E6DF-41B4-B382-819E14DFE652}"/>
          </ac:grpSpMkLst>
        </pc:grpChg>
        <pc:grpChg chg="del">
          <ac:chgData name="Ring, Matthew" userId="c847a62a-d42b-477a-82b9-dfab6428f510" providerId="ADAL" clId="{CBDBED86-0624-4F14-A0C8-0F62FDD76AD1}" dt="2019-05-03T03:40:02.944" v="5815" actId="478"/>
          <ac:grpSpMkLst>
            <pc:docMk/>
            <pc:sldMk cId="2453466807" sldId="511"/>
            <ac:grpSpMk id="148" creationId="{D838276F-1EB6-4704-88AF-50957185EC67}"/>
          </ac:grpSpMkLst>
        </pc:grpChg>
        <pc:picChg chg="mod">
          <ac:chgData name="Ring, Matthew" userId="c847a62a-d42b-477a-82b9-dfab6428f510" providerId="ADAL" clId="{CBDBED86-0624-4F14-A0C8-0F62FDD76AD1}" dt="2019-05-03T03:39:57.421" v="5812" actId="1076"/>
          <ac:picMkLst>
            <pc:docMk/>
            <pc:sldMk cId="2453466807" sldId="511"/>
            <ac:picMk id="43" creationId="{3A2DE971-5814-42EB-B41F-4D20F79E77E5}"/>
          </ac:picMkLst>
        </pc:picChg>
        <pc:picChg chg="add mod">
          <ac:chgData name="Ring, Matthew" userId="c847a62a-d42b-477a-82b9-dfab6428f510" providerId="ADAL" clId="{CBDBED86-0624-4F14-A0C8-0F62FDD76AD1}" dt="2019-05-03T03:42:03.826" v="5830" actId="1076"/>
          <ac:picMkLst>
            <pc:docMk/>
            <pc:sldMk cId="2453466807" sldId="511"/>
            <ac:picMk id="6146" creationId="{D71317CA-AB0A-4B65-9637-D903E1A34831}"/>
          </ac:picMkLst>
        </pc:picChg>
        <pc:picChg chg="add mod">
          <ac:chgData name="Ring, Matthew" userId="c847a62a-d42b-477a-82b9-dfab6428f510" providerId="ADAL" clId="{CBDBED86-0624-4F14-A0C8-0F62FDD76AD1}" dt="2019-05-03T03:41:10.987" v="5822" actId="1076"/>
          <ac:picMkLst>
            <pc:docMk/>
            <pc:sldMk cId="2453466807" sldId="511"/>
            <ac:picMk id="6148" creationId="{15B47895-BF5C-441A-B9D4-4D7E70082D49}"/>
          </ac:picMkLst>
        </pc:picChg>
        <pc:inkChg chg="del">
          <ac:chgData name="Ring, Matthew" userId="c847a62a-d42b-477a-82b9-dfab6428f510" providerId="ADAL" clId="{CBDBED86-0624-4F14-A0C8-0F62FDD76AD1}" dt="2019-05-03T03:40:03.815" v="5816" actId="478"/>
          <ac:inkMkLst>
            <pc:docMk/>
            <pc:sldMk cId="2453466807" sldId="511"/>
            <ac:inkMk id="90" creationId="{53420DCA-7C51-42C0-A154-12137106E3AB}"/>
          </ac:inkMkLst>
        </pc:inkChg>
      </pc:sldChg>
      <pc:sldChg chg="addSp delSp modSp add delAnim modAnim">
        <pc:chgData name="Ring, Matthew" userId="c847a62a-d42b-477a-82b9-dfab6428f510" providerId="ADAL" clId="{CBDBED86-0624-4F14-A0C8-0F62FDD76AD1}" dt="2019-05-03T03:47:12.214" v="5872" actId="1076"/>
        <pc:sldMkLst>
          <pc:docMk/>
          <pc:sldMk cId="1696736277" sldId="512"/>
        </pc:sldMkLst>
        <pc:spChg chg="add mod">
          <ac:chgData name="Ring, Matthew" userId="c847a62a-d42b-477a-82b9-dfab6428f510" providerId="ADAL" clId="{CBDBED86-0624-4F14-A0C8-0F62FDD76AD1}" dt="2019-05-03T03:45:00.153" v="5857" actId="20577"/>
          <ac:spMkLst>
            <pc:docMk/>
            <pc:sldMk cId="1696736277" sldId="512"/>
            <ac:spMk id="10" creationId="{8FAF56D8-A8A4-4982-9B4C-8CBAE1080607}"/>
          </ac:spMkLst>
        </pc:spChg>
        <pc:spChg chg="mod topLvl">
          <ac:chgData name="Ring, Matthew" userId="c847a62a-d42b-477a-82b9-dfab6428f510" providerId="ADAL" clId="{CBDBED86-0624-4F14-A0C8-0F62FDD76AD1}" dt="2019-05-03T03:45:52.996" v="5866" actId="164"/>
          <ac:spMkLst>
            <pc:docMk/>
            <pc:sldMk cId="1696736277" sldId="512"/>
            <ac:spMk id="18" creationId="{2F168080-780F-4E75-9A00-4E079663E460}"/>
          </ac:spMkLst>
        </pc:spChg>
        <pc:spChg chg="mod topLvl">
          <ac:chgData name="Ring, Matthew" userId="c847a62a-d42b-477a-82b9-dfab6428f510" providerId="ADAL" clId="{CBDBED86-0624-4F14-A0C8-0F62FDD76AD1}" dt="2019-05-03T03:45:52.996" v="5866" actId="164"/>
          <ac:spMkLst>
            <pc:docMk/>
            <pc:sldMk cId="1696736277" sldId="512"/>
            <ac:spMk id="19" creationId="{3A30756D-7063-4516-B7A0-74CD62982C86}"/>
          </ac:spMkLst>
        </pc:spChg>
        <pc:spChg chg="mod topLvl">
          <ac:chgData name="Ring, Matthew" userId="c847a62a-d42b-477a-82b9-dfab6428f510" providerId="ADAL" clId="{CBDBED86-0624-4F14-A0C8-0F62FDD76AD1}" dt="2019-05-03T03:45:52.996" v="5866" actId="164"/>
          <ac:spMkLst>
            <pc:docMk/>
            <pc:sldMk cId="1696736277" sldId="512"/>
            <ac:spMk id="20" creationId="{2928E3D5-BFB6-4BD3-9EBE-7B9994DC760F}"/>
          </ac:spMkLst>
        </pc:spChg>
        <pc:spChg chg="mod">
          <ac:chgData name="Ring, Matthew" userId="c847a62a-d42b-477a-82b9-dfab6428f510" providerId="ADAL" clId="{CBDBED86-0624-4F14-A0C8-0F62FDD76AD1}" dt="2019-05-03T03:44:28.181" v="5846" actId="20577"/>
          <ac:spMkLst>
            <pc:docMk/>
            <pc:sldMk cId="1696736277" sldId="512"/>
            <ac:spMk id="22" creationId="{8DE1BED4-7C7C-4457-9115-8E96E84422F3}"/>
          </ac:spMkLst>
        </pc:spChg>
        <pc:grpChg chg="add mod">
          <ac:chgData name="Ring, Matthew" userId="c847a62a-d42b-477a-82b9-dfab6428f510" providerId="ADAL" clId="{CBDBED86-0624-4F14-A0C8-0F62FDD76AD1}" dt="2019-05-03T03:45:52.996" v="5866" actId="164"/>
          <ac:grpSpMkLst>
            <pc:docMk/>
            <pc:sldMk cId="1696736277" sldId="512"/>
            <ac:grpSpMk id="3" creationId="{9D6DC00B-9F9C-4A4A-B7D7-E5789322442D}"/>
          </ac:grpSpMkLst>
        </pc:grpChg>
        <pc:grpChg chg="add">
          <ac:chgData name="Ring, Matthew" userId="c847a62a-d42b-477a-82b9-dfab6428f510" providerId="ADAL" clId="{CBDBED86-0624-4F14-A0C8-0F62FDD76AD1}" dt="2019-05-03T03:44:47.902" v="5848"/>
          <ac:grpSpMkLst>
            <pc:docMk/>
            <pc:sldMk cId="1696736277" sldId="512"/>
            <ac:grpSpMk id="11" creationId="{ABB17827-0397-4146-B67C-1FF8A723FBB9}"/>
          </ac:grpSpMkLst>
        </pc:grpChg>
        <pc:grpChg chg="add del">
          <ac:chgData name="Ring, Matthew" userId="c847a62a-d42b-477a-82b9-dfab6428f510" providerId="ADAL" clId="{CBDBED86-0624-4F14-A0C8-0F62FDD76AD1}" dt="2019-05-03T03:45:39.158" v="5860" actId="165"/>
          <ac:grpSpMkLst>
            <pc:docMk/>
            <pc:sldMk cId="1696736277" sldId="512"/>
            <ac:grpSpMk id="17" creationId="{4FEFEB18-2FCC-4A7E-AD1B-FBA7DFADE5BC}"/>
          </ac:grpSpMkLst>
        </pc:grpChg>
        <pc:grpChg chg="del">
          <ac:chgData name="Ring, Matthew" userId="c847a62a-d42b-477a-82b9-dfab6428f510" providerId="ADAL" clId="{CBDBED86-0624-4F14-A0C8-0F62FDD76AD1}" dt="2019-05-03T03:44:34.921" v="5847" actId="478"/>
          <ac:grpSpMkLst>
            <pc:docMk/>
            <pc:sldMk cId="1696736277" sldId="512"/>
            <ac:grpSpMk id="23" creationId="{8A588021-551D-46CD-9454-01359300ECB3}"/>
          </ac:grpSpMkLst>
        </pc:grpChg>
        <pc:picChg chg="add mod">
          <ac:chgData name="Ring, Matthew" userId="c847a62a-d42b-477a-82b9-dfab6428f510" providerId="ADAL" clId="{CBDBED86-0624-4F14-A0C8-0F62FDD76AD1}" dt="2019-05-03T03:45:52.996" v="5866" actId="164"/>
          <ac:picMkLst>
            <pc:docMk/>
            <pc:sldMk cId="1696736277" sldId="512"/>
            <ac:picMk id="2" creationId="{BB9A03DC-E073-420F-B1F9-DF15EB4A1971}"/>
          </ac:picMkLst>
        </pc:picChg>
        <pc:picChg chg="del mod topLvl">
          <ac:chgData name="Ring, Matthew" userId="c847a62a-d42b-477a-82b9-dfab6428f510" providerId="ADAL" clId="{CBDBED86-0624-4F14-A0C8-0F62FDD76AD1}" dt="2019-05-03T03:45:41.192" v="5861" actId="478"/>
          <ac:picMkLst>
            <pc:docMk/>
            <pc:sldMk cId="1696736277" sldId="512"/>
            <ac:picMk id="21" creationId="{978AF1C2-E87D-42A5-B6FA-432292044BA1}"/>
          </ac:picMkLst>
        </pc:picChg>
        <pc:picChg chg="del">
          <ac:chgData name="Ring, Matthew" userId="c847a62a-d42b-477a-82b9-dfab6428f510" providerId="ADAL" clId="{CBDBED86-0624-4F14-A0C8-0F62FDD76AD1}" dt="2019-05-03T03:44:34.921" v="5847" actId="478"/>
          <ac:picMkLst>
            <pc:docMk/>
            <pc:sldMk cId="1696736277" sldId="512"/>
            <ac:picMk id="43" creationId="{3A2DE971-5814-42EB-B41F-4D20F79E77E5}"/>
          </ac:picMkLst>
        </pc:picChg>
        <pc:picChg chg="del">
          <ac:chgData name="Ring, Matthew" userId="c847a62a-d42b-477a-82b9-dfab6428f510" providerId="ADAL" clId="{CBDBED86-0624-4F14-A0C8-0F62FDD76AD1}" dt="2019-05-03T03:44:34.921" v="5847" actId="478"/>
          <ac:picMkLst>
            <pc:docMk/>
            <pc:sldMk cId="1696736277" sldId="512"/>
            <ac:picMk id="6146" creationId="{D71317CA-AB0A-4B65-9637-D903E1A34831}"/>
          </ac:picMkLst>
        </pc:picChg>
        <pc:picChg chg="del">
          <ac:chgData name="Ring, Matthew" userId="c847a62a-d42b-477a-82b9-dfab6428f510" providerId="ADAL" clId="{CBDBED86-0624-4F14-A0C8-0F62FDD76AD1}" dt="2019-05-03T03:44:34.921" v="5847" actId="478"/>
          <ac:picMkLst>
            <pc:docMk/>
            <pc:sldMk cId="1696736277" sldId="512"/>
            <ac:picMk id="6148" creationId="{15B47895-BF5C-441A-B9D4-4D7E70082D49}"/>
          </ac:picMkLst>
        </pc:picChg>
        <pc:picChg chg="add mod">
          <ac:chgData name="Ring, Matthew" userId="c847a62a-d42b-477a-82b9-dfab6428f510" providerId="ADAL" clId="{CBDBED86-0624-4F14-A0C8-0F62FDD76AD1}" dt="2019-05-03T03:47:12.214" v="5872" actId="1076"/>
          <ac:picMkLst>
            <pc:docMk/>
            <pc:sldMk cId="1696736277" sldId="512"/>
            <ac:picMk id="11266" creationId="{671FB711-1AAB-4907-B270-DFC7DB53EFF0}"/>
          </ac:picMkLst>
        </pc:picChg>
      </pc:sldChg>
      <pc:sldChg chg="delSp modSp add ord delAnim modAnim modNotesTx">
        <pc:chgData name="Ring, Matthew" userId="c847a62a-d42b-477a-82b9-dfab6428f510" providerId="ADAL" clId="{CBDBED86-0624-4F14-A0C8-0F62FDD76AD1}" dt="2019-05-03T04:20:18.671" v="6254" actId="20577"/>
        <pc:sldMkLst>
          <pc:docMk/>
          <pc:sldMk cId="987043398" sldId="513"/>
        </pc:sldMkLst>
        <pc:spChg chg="mod">
          <ac:chgData name="Ring, Matthew" userId="c847a62a-d42b-477a-82b9-dfab6428f510" providerId="ADAL" clId="{CBDBED86-0624-4F14-A0C8-0F62FDD76AD1}" dt="2019-05-03T03:48:58.086" v="5884" actId="20577"/>
          <ac:spMkLst>
            <pc:docMk/>
            <pc:sldMk cId="987043398" sldId="513"/>
            <ac:spMk id="15" creationId="{A209132A-1E6C-4758-A801-C7C08846F7CE}"/>
          </ac:spMkLst>
        </pc:spChg>
        <pc:spChg chg="del">
          <ac:chgData name="Ring, Matthew" userId="c847a62a-d42b-477a-82b9-dfab6428f510" providerId="ADAL" clId="{CBDBED86-0624-4F14-A0C8-0F62FDD76AD1}" dt="2019-05-03T03:49:06.510" v="5887" actId="478"/>
          <ac:spMkLst>
            <pc:docMk/>
            <pc:sldMk cId="987043398" sldId="513"/>
            <ac:spMk id="24" creationId="{7DAE5898-3661-46C4-AF74-8DCF9C7F6367}"/>
          </ac:spMkLst>
        </pc:spChg>
        <pc:spChg chg="del">
          <ac:chgData name="Ring, Matthew" userId="c847a62a-d42b-477a-82b9-dfab6428f510" providerId="ADAL" clId="{CBDBED86-0624-4F14-A0C8-0F62FDD76AD1}" dt="2019-05-03T03:49:04.870" v="5886" actId="478"/>
          <ac:spMkLst>
            <pc:docMk/>
            <pc:sldMk cId="987043398" sldId="513"/>
            <ac:spMk id="77" creationId="{0405D620-C24B-49C7-96C6-AC5969D9A3C4}"/>
          </ac:spMkLst>
        </pc:spChg>
        <pc:spChg chg="del">
          <ac:chgData name="Ring, Matthew" userId="c847a62a-d42b-477a-82b9-dfab6428f510" providerId="ADAL" clId="{CBDBED86-0624-4F14-A0C8-0F62FDD76AD1}" dt="2019-05-03T03:49:02.062" v="5885" actId="478"/>
          <ac:spMkLst>
            <pc:docMk/>
            <pc:sldMk cId="987043398" sldId="513"/>
            <ac:spMk id="82" creationId="{9F767644-103F-4E84-9BC9-0C40A2FAA501}"/>
          </ac:spMkLst>
        </pc:spChg>
        <pc:spChg chg="del">
          <ac:chgData name="Ring, Matthew" userId="c847a62a-d42b-477a-82b9-dfab6428f510" providerId="ADAL" clId="{CBDBED86-0624-4F14-A0C8-0F62FDD76AD1}" dt="2019-05-03T03:49:12.790" v="5888" actId="478"/>
          <ac:spMkLst>
            <pc:docMk/>
            <pc:sldMk cId="987043398" sldId="513"/>
            <ac:spMk id="157" creationId="{DEC6521F-FAD9-4227-B22F-07F6A005DDA0}"/>
          </ac:spMkLst>
        </pc:spChg>
        <pc:spChg chg="mod">
          <ac:chgData name="Ring, Matthew" userId="c847a62a-d42b-477a-82b9-dfab6428f510" providerId="ADAL" clId="{CBDBED86-0624-4F14-A0C8-0F62FDD76AD1}" dt="2019-05-03T04:20:18.671" v="6254" actId="20577"/>
          <ac:spMkLst>
            <pc:docMk/>
            <pc:sldMk cId="987043398" sldId="513"/>
            <ac:spMk id="158" creationId="{B3AA3FE5-142A-4F81-9014-334BC82FAB2B}"/>
          </ac:spMkLst>
        </pc:spChg>
        <pc:grpChg chg="mod">
          <ac:chgData name="Ring, Matthew" userId="c847a62a-d42b-477a-82b9-dfab6428f510" providerId="ADAL" clId="{CBDBED86-0624-4F14-A0C8-0F62FDD76AD1}" dt="2019-05-03T03:50:18.960" v="5984" actId="1076"/>
          <ac:grpSpMkLst>
            <pc:docMk/>
            <pc:sldMk cId="987043398" sldId="513"/>
            <ac:grpSpMk id="156" creationId="{39082571-AADC-455C-9EB5-49A621D612DC}"/>
          </ac:grpSpMkLst>
        </pc:grpChg>
        <pc:grpChg chg="del">
          <ac:chgData name="Ring, Matthew" userId="c847a62a-d42b-477a-82b9-dfab6428f510" providerId="ADAL" clId="{CBDBED86-0624-4F14-A0C8-0F62FDD76AD1}" dt="2019-05-03T03:49:12.790" v="5888" actId="478"/>
          <ac:grpSpMkLst>
            <pc:docMk/>
            <pc:sldMk cId="987043398" sldId="513"/>
            <ac:grpSpMk id="159" creationId="{1B89E962-12B1-4E35-92C4-674DAC417C31}"/>
          </ac:grpSpMkLst>
        </pc:grpChg>
      </pc:sldChg>
    </pc:docChg>
  </pc:docChgLst>
  <pc:docChgLst>
    <pc:chgData name="Herrig, Nicholas" userId="8d487707-2c9f-44fe-9338-ccc71db056d3" providerId="ADAL" clId="{7A64E53D-CC12-429F-9CB5-62E52D90CA01}"/>
    <pc:docChg chg="undo custSel addSld delSld modSld">
      <pc:chgData name="Herrig, Nicholas" userId="8d487707-2c9f-44fe-9338-ccc71db056d3" providerId="ADAL" clId="{7A64E53D-CC12-429F-9CB5-62E52D90CA01}" dt="2019-04-29T19:25:09.517" v="268"/>
      <pc:docMkLst>
        <pc:docMk/>
      </pc:docMkLst>
      <pc:sldChg chg="addSp delSp modSp delAnim modAnim">
        <pc:chgData name="Herrig, Nicholas" userId="8d487707-2c9f-44fe-9338-ccc71db056d3" providerId="ADAL" clId="{7A64E53D-CC12-429F-9CB5-62E52D90CA01}" dt="2019-04-29T19:23:48.268" v="257" actId="207"/>
        <pc:sldMkLst>
          <pc:docMk/>
          <pc:sldMk cId="2389894109" sldId="466"/>
        </pc:sldMkLst>
        <pc:spChg chg="add del">
          <ac:chgData name="Herrig, Nicholas" userId="8d487707-2c9f-44fe-9338-ccc71db056d3" providerId="ADAL" clId="{7A64E53D-CC12-429F-9CB5-62E52D90CA01}" dt="2019-04-29T19:22:42.488" v="239" actId="478"/>
          <ac:spMkLst>
            <pc:docMk/>
            <pc:sldMk cId="2389894109" sldId="466"/>
            <ac:spMk id="3" creationId="{41B3E681-5A06-4A2B-A008-F05B4F50E062}"/>
          </ac:spMkLst>
        </pc:spChg>
        <pc:spChg chg="mod topLvl">
          <ac:chgData name="Herrig, Nicholas" userId="8d487707-2c9f-44fe-9338-ccc71db056d3" providerId="ADAL" clId="{7A64E53D-CC12-429F-9CB5-62E52D90CA01}" dt="2019-04-29T18:46:03.253" v="73" actId="164"/>
          <ac:spMkLst>
            <pc:docMk/>
            <pc:sldMk cId="2389894109" sldId="466"/>
            <ac:spMk id="6" creationId="{507DBB4A-3B6C-4EC1-8F5C-A77BA21DC367}"/>
          </ac:spMkLst>
        </pc:spChg>
        <pc:spChg chg="add del mod">
          <ac:chgData name="Herrig, Nicholas" userId="8d487707-2c9f-44fe-9338-ccc71db056d3" providerId="ADAL" clId="{7A64E53D-CC12-429F-9CB5-62E52D90CA01}" dt="2019-04-29T19:22:50.250" v="242" actId="478"/>
          <ac:spMkLst>
            <pc:docMk/>
            <pc:sldMk cId="2389894109" sldId="466"/>
            <ac:spMk id="36" creationId="{DD319E08-839E-4AB7-AF71-01B8EDBB202C}"/>
          </ac:spMkLst>
        </pc:spChg>
        <pc:spChg chg="add del mod">
          <ac:chgData name="Herrig, Nicholas" userId="8d487707-2c9f-44fe-9338-ccc71db056d3" providerId="ADAL" clId="{7A64E53D-CC12-429F-9CB5-62E52D90CA01}" dt="2019-04-29T19:22:52.088" v="243" actId="478"/>
          <ac:spMkLst>
            <pc:docMk/>
            <pc:sldMk cId="2389894109" sldId="466"/>
            <ac:spMk id="37" creationId="{A3E8CED0-433F-47B8-9D44-5A6DE9811154}"/>
          </ac:spMkLst>
        </pc:spChg>
        <pc:spChg chg="mod topLvl">
          <ac:chgData name="Herrig, Nicholas" userId="8d487707-2c9f-44fe-9338-ccc71db056d3" providerId="ADAL" clId="{7A64E53D-CC12-429F-9CB5-62E52D90CA01}" dt="2019-04-29T18:50:46.646" v="92" actId="165"/>
          <ac:spMkLst>
            <pc:docMk/>
            <pc:sldMk cId="2389894109" sldId="466"/>
            <ac:spMk id="39" creationId="{D22AA57E-82BC-46C4-8814-420355B57C2F}"/>
          </ac:spMkLst>
        </pc:spChg>
        <pc:spChg chg="mod topLvl">
          <ac:chgData name="Herrig, Nicholas" userId="8d487707-2c9f-44fe-9338-ccc71db056d3" providerId="ADAL" clId="{7A64E53D-CC12-429F-9CB5-62E52D90CA01}" dt="2019-04-29T18:46:03.253" v="73" actId="164"/>
          <ac:spMkLst>
            <pc:docMk/>
            <pc:sldMk cId="2389894109" sldId="466"/>
            <ac:spMk id="45" creationId="{85D0BE13-980D-4F17-BF9F-A6EFD42C4006}"/>
          </ac:spMkLst>
        </pc:spChg>
        <pc:spChg chg="mod topLvl">
          <ac:chgData name="Herrig, Nicholas" userId="8d487707-2c9f-44fe-9338-ccc71db056d3" providerId="ADAL" clId="{7A64E53D-CC12-429F-9CB5-62E52D90CA01}" dt="2019-04-29T18:46:03.253" v="73" actId="164"/>
          <ac:spMkLst>
            <pc:docMk/>
            <pc:sldMk cId="2389894109" sldId="466"/>
            <ac:spMk id="48" creationId="{4695B616-F137-415F-89E0-B1178AE0D778}"/>
          </ac:spMkLst>
        </pc:spChg>
        <pc:spChg chg="mod topLvl">
          <ac:chgData name="Herrig, Nicholas" userId="8d487707-2c9f-44fe-9338-ccc71db056d3" providerId="ADAL" clId="{7A64E53D-CC12-429F-9CB5-62E52D90CA01}" dt="2019-04-29T18:46:03.253" v="73" actId="164"/>
          <ac:spMkLst>
            <pc:docMk/>
            <pc:sldMk cId="2389894109" sldId="466"/>
            <ac:spMk id="49" creationId="{AEC7731A-25E6-4EBD-AF67-09C39745BF6A}"/>
          </ac:spMkLst>
        </pc:spChg>
        <pc:spChg chg="add mod">
          <ac:chgData name="Herrig, Nicholas" userId="8d487707-2c9f-44fe-9338-ccc71db056d3" providerId="ADAL" clId="{7A64E53D-CC12-429F-9CB5-62E52D90CA01}" dt="2019-04-29T18:36:22.570" v="10" actId="571"/>
          <ac:spMkLst>
            <pc:docMk/>
            <pc:sldMk cId="2389894109" sldId="466"/>
            <ac:spMk id="53" creationId="{59629120-E2CC-4759-8ABC-72B0C81C8316}"/>
          </ac:spMkLst>
        </pc:spChg>
        <pc:spChg chg="add mod">
          <ac:chgData name="Herrig, Nicholas" userId="8d487707-2c9f-44fe-9338-ccc71db056d3" providerId="ADAL" clId="{7A64E53D-CC12-429F-9CB5-62E52D90CA01}" dt="2019-04-29T18:36:22.570" v="10" actId="571"/>
          <ac:spMkLst>
            <pc:docMk/>
            <pc:sldMk cId="2389894109" sldId="466"/>
            <ac:spMk id="55" creationId="{B60B129F-8DAB-454A-AF2A-87C304481DE9}"/>
          </ac:spMkLst>
        </pc:spChg>
        <pc:spChg chg="add mod">
          <ac:chgData name="Herrig, Nicholas" userId="8d487707-2c9f-44fe-9338-ccc71db056d3" providerId="ADAL" clId="{7A64E53D-CC12-429F-9CB5-62E52D90CA01}" dt="2019-04-29T18:36:22.570" v="10" actId="571"/>
          <ac:spMkLst>
            <pc:docMk/>
            <pc:sldMk cId="2389894109" sldId="466"/>
            <ac:spMk id="56" creationId="{D8A6FFA1-BA66-4EEB-A701-05478B0EC837}"/>
          </ac:spMkLst>
        </pc:spChg>
        <pc:spChg chg="mod">
          <ac:chgData name="Herrig, Nicholas" userId="8d487707-2c9f-44fe-9338-ccc71db056d3" providerId="ADAL" clId="{7A64E53D-CC12-429F-9CB5-62E52D90CA01}" dt="2019-04-29T18:39:00.779" v="34" actId="164"/>
          <ac:spMkLst>
            <pc:docMk/>
            <pc:sldMk cId="2389894109" sldId="466"/>
            <ac:spMk id="57" creationId="{821C783E-872F-4892-A0A7-9225666677D8}"/>
          </ac:spMkLst>
        </pc:spChg>
        <pc:spChg chg="add mod">
          <ac:chgData name="Herrig, Nicholas" userId="8d487707-2c9f-44fe-9338-ccc71db056d3" providerId="ADAL" clId="{7A64E53D-CC12-429F-9CB5-62E52D90CA01}" dt="2019-04-29T18:36:22.570" v="10" actId="571"/>
          <ac:spMkLst>
            <pc:docMk/>
            <pc:sldMk cId="2389894109" sldId="466"/>
            <ac:spMk id="58" creationId="{B0CEC831-BF34-42B9-819E-2AB5074F5E10}"/>
          </ac:spMkLst>
        </pc:spChg>
        <pc:spChg chg="add mod">
          <ac:chgData name="Herrig, Nicholas" userId="8d487707-2c9f-44fe-9338-ccc71db056d3" providerId="ADAL" clId="{7A64E53D-CC12-429F-9CB5-62E52D90CA01}" dt="2019-04-29T18:36:22.570" v="10" actId="571"/>
          <ac:spMkLst>
            <pc:docMk/>
            <pc:sldMk cId="2389894109" sldId="466"/>
            <ac:spMk id="59" creationId="{9FF17965-7969-49A8-9378-138141A2C0E8}"/>
          </ac:spMkLst>
        </pc:spChg>
        <pc:spChg chg="add mod">
          <ac:chgData name="Herrig, Nicholas" userId="8d487707-2c9f-44fe-9338-ccc71db056d3" providerId="ADAL" clId="{7A64E53D-CC12-429F-9CB5-62E52D90CA01}" dt="2019-04-29T18:36:22.570" v="10" actId="571"/>
          <ac:spMkLst>
            <pc:docMk/>
            <pc:sldMk cId="2389894109" sldId="466"/>
            <ac:spMk id="60" creationId="{E4669FC5-BF4D-46FE-8D7C-3C6C70A68B25}"/>
          </ac:spMkLst>
        </pc:spChg>
        <pc:spChg chg="add mod">
          <ac:chgData name="Herrig, Nicholas" userId="8d487707-2c9f-44fe-9338-ccc71db056d3" providerId="ADAL" clId="{7A64E53D-CC12-429F-9CB5-62E52D90CA01}" dt="2019-04-29T18:36:21.305" v="8" actId="571"/>
          <ac:spMkLst>
            <pc:docMk/>
            <pc:sldMk cId="2389894109" sldId="466"/>
            <ac:spMk id="61" creationId="{F645D38A-C5DF-4011-BC4B-9388379AE900}"/>
          </ac:spMkLst>
        </pc:spChg>
        <pc:spChg chg="add mod">
          <ac:chgData name="Herrig, Nicholas" userId="8d487707-2c9f-44fe-9338-ccc71db056d3" providerId="ADAL" clId="{7A64E53D-CC12-429F-9CB5-62E52D90CA01}" dt="2019-04-29T18:36:21.305" v="8" actId="571"/>
          <ac:spMkLst>
            <pc:docMk/>
            <pc:sldMk cId="2389894109" sldId="466"/>
            <ac:spMk id="62" creationId="{D5C9FF7A-E90C-46D2-9B8D-E27578214A17}"/>
          </ac:spMkLst>
        </pc:spChg>
        <pc:spChg chg="mod topLvl">
          <ac:chgData name="Herrig, Nicholas" userId="8d487707-2c9f-44fe-9338-ccc71db056d3" providerId="ADAL" clId="{7A64E53D-CC12-429F-9CB5-62E52D90CA01}" dt="2019-04-29T18:50:46.646" v="92" actId="165"/>
          <ac:spMkLst>
            <pc:docMk/>
            <pc:sldMk cId="2389894109" sldId="466"/>
            <ac:spMk id="63" creationId="{26D05E7B-1EBC-425F-8C10-D12EA30F856F}"/>
          </ac:spMkLst>
        </pc:spChg>
        <pc:spChg chg="mod topLvl">
          <ac:chgData name="Herrig, Nicholas" userId="8d487707-2c9f-44fe-9338-ccc71db056d3" providerId="ADAL" clId="{7A64E53D-CC12-429F-9CB5-62E52D90CA01}" dt="2019-04-29T18:50:46.646" v="92" actId="165"/>
          <ac:spMkLst>
            <pc:docMk/>
            <pc:sldMk cId="2389894109" sldId="466"/>
            <ac:spMk id="64" creationId="{D2CB5978-675D-4F1D-BFE2-D51BADD39CB1}"/>
          </ac:spMkLst>
        </pc:spChg>
        <pc:spChg chg="mod topLvl">
          <ac:chgData name="Herrig, Nicholas" userId="8d487707-2c9f-44fe-9338-ccc71db056d3" providerId="ADAL" clId="{7A64E53D-CC12-429F-9CB5-62E52D90CA01}" dt="2019-04-29T18:50:46.646" v="92" actId="165"/>
          <ac:spMkLst>
            <pc:docMk/>
            <pc:sldMk cId="2389894109" sldId="466"/>
            <ac:spMk id="65" creationId="{6945A13C-2C09-4737-9E60-51026DAEE7D7}"/>
          </ac:spMkLst>
        </pc:spChg>
        <pc:spChg chg="mod topLvl">
          <ac:chgData name="Herrig, Nicholas" userId="8d487707-2c9f-44fe-9338-ccc71db056d3" providerId="ADAL" clId="{7A64E53D-CC12-429F-9CB5-62E52D90CA01}" dt="2019-04-29T18:50:46.646" v="92" actId="165"/>
          <ac:spMkLst>
            <pc:docMk/>
            <pc:sldMk cId="2389894109" sldId="466"/>
            <ac:spMk id="66" creationId="{83EAA02B-CC62-439A-9E65-B29861E57850}"/>
          </ac:spMkLst>
        </pc:spChg>
        <pc:spChg chg="mod topLvl">
          <ac:chgData name="Herrig, Nicholas" userId="8d487707-2c9f-44fe-9338-ccc71db056d3" providerId="ADAL" clId="{7A64E53D-CC12-429F-9CB5-62E52D90CA01}" dt="2019-04-29T18:52:00.761" v="95" actId="165"/>
          <ac:spMkLst>
            <pc:docMk/>
            <pc:sldMk cId="2389894109" sldId="466"/>
            <ac:spMk id="67" creationId="{11B11AEC-0403-4A79-B6B2-A00BC3DA2C82}"/>
          </ac:spMkLst>
        </pc:spChg>
        <pc:spChg chg="mod topLvl">
          <ac:chgData name="Herrig, Nicholas" userId="8d487707-2c9f-44fe-9338-ccc71db056d3" providerId="ADAL" clId="{7A64E53D-CC12-429F-9CB5-62E52D90CA01}" dt="2019-04-29T18:52:00.761" v="95" actId="165"/>
          <ac:spMkLst>
            <pc:docMk/>
            <pc:sldMk cId="2389894109" sldId="466"/>
            <ac:spMk id="68" creationId="{01936BDE-420B-454B-B660-D39C29DC2ECA}"/>
          </ac:spMkLst>
        </pc:spChg>
        <pc:spChg chg="add mod">
          <ac:chgData name="Herrig, Nicholas" userId="8d487707-2c9f-44fe-9338-ccc71db056d3" providerId="ADAL" clId="{7A64E53D-CC12-429F-9CB5-62E52D90CA01}" dt="2019-04-29T18:36:21.305" v="8" actId="571"/>
          <ac:spMkLst>
            <pc:docMk/>
            <pc:sldMk cId="2389894109" sldId="466"/>
            <ac:spMk id="69" creationId="{E8467649-3BDF-423E-85BB-0DFA2FE88831}"/>
          </ac:spMkLst>
        </pc:spChg>
        <pc:spChg chg="mod topLvl">
          <ac:chgData name="Herrig, Nicholas" userId="8d487707-2c9f-44fe-9338-ccc71db056d3" providerId="ADAL" clId="{7A64E53D-CC12-429F-9CB5-62E52D90CA01}" dt="2019-04-29T18:52:00.761" v="95" actId="165"/>
          <ac:spMkLst>
            <pc:docMk/>
            <pc:sldMk cId="2389894109" sldId="466"/>
            <ac:spMk id="70" creationId="{3D465F96-A30C-40C9-AC60-54F80DA889EA}"/>
          </ac:spMkLst>
        </pc:spChg>
        <pc:spChg chg="mod topLvl">
          <ac:chgData name="Herrig, Nicholas" userId="8d487707-2c9f-44fe-9338-ccc71db056d3" providerId="ADAL" clId="{7A64E53D-CC12-429F-9CB5-62E52D90CA01}" dt="2019-04-29T18:52:00.761" v="95" actId="165"/>
          <ac:spMkLst>
            <pc:docMk/>
            <pc:sldMk cId="2389894109" sldId="466"/>
            <ac:spMk id="71" creationId="{E1BFD494-1119-431C-BDE5-7D2D96C81AF6}"/>
          </ac:spMkLst>
        </pc:spChg>
        <pc:spChg chg="mod">
          <ac:chgData name="Herrig, Nicholas" userId="8d487707-2c9f-44fe-9338-ccc71db056d3" providerId="ADAL" clId="{7A64E53D-CC12-429F-9CB5-62E52D90CA01}" dt="2019-04-29T18:39:00.779" v="34" actId="164"/>
          <ac:spMkLst>
            <pc:docMk/>
            <pc:sldMk cId="2389894109" sldId="466"/>
            <ac:spMk id="72" creationId="{A20C05A6-FC26-4F0F-8A7F-7F7E0A1ED440}"/>
          </ac:spMkLst>
        </pc:spChg>
        <pc:spChg chg="mod">
          <ac:chgData name="Herrig, Nicholas" userId="8d487707-2c9f-44fe-9338-ccc71db056d3" providerId="ADAL" clId="{7A64E53D-CC12-429F-9CB5-62E52D90CA01}" dt="2019-04-29T18:39:00.779" v="34" actId="164"/>
          <ac:spMkLst>
            <pc:docMk/>
            <pc:sldMk cId="2389894109" sldId="466"/>
            <ac:spMk id="73" creationId="{0B492DE9-78A2-41F1-96D6-C00A384C5DB5}"/>
          </ac:spMkLst>
        </pc:spChg>
        <pc:spChg chg="mod">
          <ac:chgData name="Herrig, Nicholas" userId="8d487707-2c9f-44fe-9338-ccc71db056d3" providerId="ADAL" clId="{7A64E53D-CC12-429F-9CB5-62E52D90CA01}" dt="2019-04-29T18:39:00.779" v="34" actId="164"/>
          <ac:spMkLst>
            <pc:docMk/>
            <pc:sldMk cId="2389894109" sldId="466"/>
            <ac:spMk id="74" creationId="{707F7668-15E2-4382-8523-BF97BD480B9C}"/>
          </ac:spMkLst>
        </pc:spChg>
        <pc:spChg chg="add mod">
          <ac:chgData name="Herrig, Nicholas" userId="8d487707-2c9f-44fe-9338-ccc71db056d3" providerId="ADAL" clId="{7A64E53D-CC12-429F-9CB5-62E52D90CA01}" dt="2019-04-29T18:36:21.305" v="8" actId="571"/>
          <ac:spMkLst>
            <pc:docMk/>
            <pc:sldMk cId="2389894109" sldId="466"/>
            <ac:spMk id="75" creationId="{CFAADC31-F73D-4EC4-BB93-43701BAB9ED0}"/>
          </ac:spMkLst>
        </pc:spChg>
        <pc:spChg chg="mod">
          <ac:chgData name="Herrig, Nicholas" userId="8d487707-2c9f-44fe-9338-ccc71db056d3" providerId="ADAL" clId="{7A64E53D-CC12-429F-9CB5-62E52D90CA01}" dt="2019-04-29T18:39:00.779" v="34" actId="164"/>
          <ac:spMkLst>
            <pc:docMk/>
            <pc:sldMk cId="2389894109" sldId="466"/>
            <ac:spMk id="76" creationId="{1513511D-DA94-4830-8140-BFDE0546FD1B}"/>
          </ac:spMkLst>
        </pc:spChg>
        <pc:spChg chg="del">
          <ac:chgData name="Herrig, Nicholas" userId="8d487707-2c9f-44fe-9338-ccc71db056d3" providerId="ADAL" clId="{7A64E53D-CC12-429F-9CB5-62E52D90CA01}" dt="2019-04-29T19:13:13.917" v="190" actId="478"/>
          <ac:spMkLst>
            <pc:docMk/>
            <pc:sldMk cId="2389894109" sldId="466"/>
            <ac:spMk id="77" creationId="{AC1CD2AB-9AC7-469A-9562-9003AE02F809}"/>
          </ac:spMkLst>
        </pc:spChg>
        <pc:spChg chg="add del mod">
          <ac:chgData name="Herrig, Nicholas" userId="8d487707-2c9f-44fe-9338-ccc71db056d3" providerId="ADAL" clId="{7A64E53D-CC12-429F-9CB5-62E52D90CA01}" dt="2019-04-29T19:22:46.546" v="240" actId="478"/>
          <ac:spMkLst>
            <pc:docMk/>
            <pc:sldMk cId="2389894109" sldId="466"/>
            <ac:spMk id="78" creationId="{22214C34-EBFA-40A0-9AAA-94F8F6874232}"/>
          </ac:spMkLst>
        </pc:spChg>
        <pc:spChg chg="add del">
          <ac:chgData name="Herrig, Nicholas" userId="8d487707-2c9f-44fe-9338-ccc71db056d3" providerId="ADAL" clId="{7A64E53D-CC12-429F-9CB5-62E52D90CA01}" dt="2019-04-29T19:22:46.546" v="240" actId="478"/>
          <ac:spMkLst>
            <pc:docMk/>
            <pc:sldMk cId="2389894109" sldId="466"/>
            <ac:spMk id="79" creationId="{03288217-7286-4BEC-8596-E8C1B7606A29}"/>
          </ac:spMkLst>
        </pc:spChg>
        <pc:spChg chg="mod topLvl">
          <ac:chgData name="Herrig, Nicholas" userId="8d487707-2c9f-44fe-9338-ccc71db056d3" providerId="ADAL" clId="{7A64E53D-CC12-429F-9CB5-62E52D90CA01}" dt="2019-04-29T18:54:06.631" v="101" actId="165"/>
          <ac:spMkLst>
            <pc:docMk/>
            <pc:sldMk cId="2389894109" sldId="466"/>
            <ac:spMk id="80" creationId="{D68921BE-E0AF-4943-9B08-D6BF3678C60E}"/>
          </ac:spMkLst>
        </pc:spChg>
        <pc:spChg chg="mod topLvl">
          <ac:chgData name="Herrig, Nicholas" userId="8d487707-2c9f-44fe-9338-ccc71db056d3" providerId="ADAL" clId="{7A64E53D-CC12-429F-9CB5-62E52D90CA01}" dt="2019-04-29T18:54:06.631" v="101" actId="165"/>
          <ac:spMkLst>
            <pc:docMk/>
            <pc:sldMk cId="2389894109" sldId="466"/>
            <ac:spMk id="81" creationId="{E9AFB431-BE01-40D7-A73B-A6384F2CF1C5}"/>
          </ac:spMkLst>
        </pc:spChg>
        <pc:spChg chg="del">
          <ac:chgData name="Herrig, Nicholas" userId="8d487707-2c9f-44fe-9338-ccc71db056d3" providerId="ADAL" clId="{7A64E53D-CC12-429F-9CB5-62E52D90CA01}" dt="2019-04-29T19:09:21.169" v="168" actId="478"/>
          <ac:spMkLst>
            <pc:docMk/>
            <pc:sldMk cId="2389894109" sldId="466"/>
            <ac:spMk id="82" creationId="{A003DF48-CECF-4980-B7EC-014EFB29317E}"/>
          </ac:spMkLst>
        </pc:spChg>
        <pc:spChg chg="del">
          <ac:chgData name="Herrig, Nicholas" userId="8d487707-2c9f-44fe-9338-ccc71db056d3" providerId="ADAL" clId="{7A64E53D-CC12-429F-9CB5-62E52D90CA01}" dt="2019-04-29T19:09:27.118" v="169" actId="478"/>
          <ac:spMkLst>
            <pc:docMk/>
            <pc:sldMk cId="2389894109" sldId="466"/>
            <ac:spMk id="83" creationId="{233D95D4-38D5-4E5A-A528-04930EC6F4BF}"/>
          </ac:spMkLst>
        </pc:spChg>
        <pc:spChg chg="mod">
          <ac:chgData name="Herrig, Nicholas" userId="8d487707-2c9f-44fe-9338-ccc71db056d3" providerId="ADAL" clId="{7A64E53D-CC12-429F-9CB5-62E52D90CA01}" dt="2019-04-29T19:09:29.489" v="170" actId="1076"/>
          <ac:spMkLst>
            <pc:docMk/>
            <pc:sldMk cId="2389894109" sldId="466"/>
            <ac:spMk id="84" creationId="{1F722463-3ACA-4E53-AD8E-E64A08DA8684}"/>
          </ac:spMkLst>
        </pc:spChg>
        <pc:spChg chg="add mod">
          <ac:chgData name="Herrig, Nicholas" userId="8d487707-2c9f-44fe-9338-ccc71db056d3" providerId="ADAL" clId="{7A64E53D-CC12-429F-9CB5-62E52D90CA01}" dt="2019-04-29T18:36:21.305" v="8" actId="571"/>
          <ac:spMkLst>
            <pc:docMk/>
            <pc:sldMk cId="2389894109" sldId="466"/>
            <ac:spMk id="85" creationId="{48A2F087-11C6-489A-B50E-8E8100C3A52B}"/>
          </ac:spMkLst>
        </pc:spChg>
        <pc:spChg chg="mod">
          <ac:chgData name="Herrig, Nicholas" userId="8d487707-2c9f-44fe-9338-ccc71db056d3" providerId="ADAL" clId="{7A64E53D-CC12-429F-9CB5-62E52D90CA01}" dt="2019-04-29T19:09:34.087" v="172" actId="1076"/>
          <ac:spMkLst>
            <pc:docMk/>
            <pc:sldMk cId="2389894109" sldId="466"/>
            <ac:spMk id="86" creationId="{CD27CB7F-D546-424A-9DC8-A56ACE3B987F}"/>
          </ac:spMkLst>
        </pc:spChg>
        <pc:spChg chg="mod">
          <ac:chgData name="Herrig, Nicholas" userId="8d487707-2c9f-44fe-9338-ccc71db056d3" providerId="ADAL" clId="{7A64E53D-CC12-429F-9CB5-62E52D90CA01}" dt="2019-04-29T19:09:35.345" v="173" actId="1076"/>
          <ac:spMkLst>
            <pc:docMk/>
            <pc:sldMk cId="2389894109" sldId="466"/>
            <ac:spMk id="87" creationId="{30CFF15C-7879-46D6-BE2D-60ADD1DEFAB3}"/>
          </ac:spMkLst>
        </pc:spChg>
        <pc:spChg chg="mod topLvl">
          <ac:chgData name="Herrig, Nicholas" userId="8d487707-2c9f-44fe-9338-ccc71db056d3" providerId="ADAL" clId="{7A64E53D-CC12-429F-9CB5-62E52D90CA01}" dt="2019-04-29T18:49:30.239" v="90" actId="1582"/>
          <ac:spMkLst>
            <pc:docMk/>
            <pc:sldMk cId="2389894109" sldId="466"/>
            <ac:spMk id="88" creationId="{B6D17845-C72D-473D-A250-ECC445B93F3B}"/>
          </ac:spMkLst>
        </pc:spChg>
        <pc:spChg chg="mod topLvl">
          <ac:chgData name="Herrig, Nicholas" userId="8d487707-2c9f-44fe-9338-ccc71db056d3" providerId="ADAL" clId="{7A64E53D-CC12-429F-9CB5-62E52D90CA01}" dt="2019-04-29T18:54:54.829" v="105" actId="165"/>
          <ac:spMkLst>
            <pc:docMk/>
            <pc:sldMk cId="2389894109" sldId="466"/>
            <ac:spMk id="89" creationId="{BE235E67-05BF-4EDA-9BCC-329888DFD40B}"/>
          </ac:spMkLst>
        </pc:spChg>
        <pc:spChg chg="mod topLvl">
          <ac:chgData name="Herrig, Nicholas" userId="8d487707-2c9f-44fe-9338-ccc71db056d3" providerId="ADAL" clId="{7A64E53D-CC12-429F-9CB5-62E52D90CA01}" dt="2019-04-29T18:49:30.239" v="90" actId="1582"/>
          <ac:spMkLst>
            <pc:docMk/>
            <pc:sldMk cId="2389894109" sldId="466"/>
            <ac:spMk id="90" creationId="{357EB27B-BD55-45FE-925A-1659361AD2C8}"/>
          </ac:spMkLst>
        </pc:spChg>
        <pc:spChg chg="mod topLvl">
          <ac:chgData name="Herrig, Nicholas" userId="8d487707-2c9f-44fe-9338-ccc71db056d3" providerId="ADAL" clId="{7A64E53D-CC12-429F-9CB5-62E52D90CA01}" dt="2019-04-29T18:54:54.829" v="105" actId="165"/>
          <ac:spMkLst>
            <pc:docMk/>
            <pc:sldMk cId="2389894109" sldId="466"/>
            <ac:spMk id="91" creationId="{2348908B-B259-4D9C-B985-EBA8ED81CDE2}"/>
          </ac:spMkLst>
        </pc:spChg>
        <pc:spChg chg="mod topLvl">
          <ac:chgData name="Herrig, Nicholas" userId="8d487707-2c9f-44fe-9338-ccc71db056d3" providerId="ADAL" clId="{7A64E53D-CC12-429F-9CB5-62E52D90CA01}" dt="2019-04-29T18:49:30.239" v="90" actId="1582"/>
          <ac:spMkLst>
            <pc:docMk/>
            <pc:sldMk cId="2389894109" sldId="466"/>
            <ac:spMk id="92" creationId="{270DD26C-3A46-49B2-919D-38BC0A80B7ED}"/>
          </ac:spMkLst>
        </pc:spChg>
        <pc:spChg chg="add del">
          <ac:chgData name="Herrig, Nicholas" userId="8d487707-2c9f-44fe-9338-ccc71db056d3" providerId="ADAL" clId="{7A64E53D-CC12-429F-9CB5-62E52D90CA01}" dt="2019-04-29T19:22:46.546" v="240" actId="478"/>
          <ac:spMkLst>
            <pc:docMk/>
            <pc:sldMk cId="2389894109" sldId="466"/>
            <ac:spMk id="93" creationId="{D069394E-FC9A-43D9-A566-42DB9CABA42E}"/>
          </ac:spMkLst>
        </pc:spChg>
        <pc:spChg chg="add del">
          <ac:chgData name="Herrig, Nicholas" userId="8d487707-2c9f-44fe-9338-ccc71db056d3" providerId="ADAL" clId="{7A64E53D-CC12-429F-9CB5-62E52D90CA01}" dt="2019-04-29T19:22:46.546" v="240" actId="478"/>
          <ac:spMkLst>
            <pc:docMk/>
            <pc:sldMk cId="2389894109" sldId="466"/>
            <ac:spMk id="94" creationId="{1EF8FAC9-CD54-47F3-B0B5-342B6C5552A5}"/>
          </ac:spMkLst>
        </pc:spChg>
        <pc:spChg chg="mod">
          <ac:chgData name="Herrig, Nicholas" userId="8d487707-2c9f-44fe-9338-ccc71db056d3" providerId="ADAL" clId="{7A64E53D-CC12-429F-9CB5-62E52D90CA01}" dt="2019-04-29T18:46:43.239" v="78" actId="164"/>
          <ac:spMkLst>
            <pc:docMk/>
            <pc:sldMk cId="2389894109" sldId="466"/>
            <ac:spMk id="95" creationId="{3A92CA42-876D-4CBD-BC0C-36E34A03452C}"/>
          </ac:spMkLst>
        </pc:spChg>
        <pc:spChg chg="mod">
          <ac:chgData name="Herrig, Nicholas" userId="8d487707-2c9f-44fe-9338-ccc71db056d3" providerId="ADAL" clId="{7A64E53D-CC12-429F-9CB5-62E52D90CA01}" dt="2019-04-29T18:46:43.239" v="78" actId="164"/>
          <ac:spMkLst>
            <pc:docMk/>
            <pc:sldMk cId="2389894109" sldId="466"/>
            <ac:spMk id="96" creationId="{2A372CA1-D7CB-4B7C-BB03-197B9D2CB25D}"/>
          </ac:spMkLst>
        </pc:spChg>
        <pc:spChg chg="add mod">
          <ac:chgData name="Herrig, Nicholas" userId="8d487707-2c9f-44fe-9338-ccc71db056d3" providerId="ADAL" clId="{7A64E53D-CC12-429F-9CB5-62E52D90CA01}" dt="2019-04-29T18:36:21.305" v="8" actId="571"/>
          <ac:spMkLst>
            <pc:docMk/>
            <pc:sldMk cId="2389894109" sldId="466"/>
            <ac:spMk id="97" creationId="{386F28B4-62A5-43D1-AA4F-20AA5783FA46}"/>
          </ac:spMkLst>
        </pc:spChg>
        <pc:spChg chg="add mod">
          <ac:chgData name="Herrig, Nicholas" userId="8d487707-2c9f-44fe-9338-ccc71db056d3" providerId="ADAL" clId="{7A64E53D-CC12-429F-9CB5-62E52D90CA01}" dt="2019-04-29T18:36:21.305" v="8" actId="571"/>
          <ac:spMkLst>
            <pc:docMk/>
            <pc:sldMk cId="2389894109" sldId="466"/>
            <ac:spMk id="100" creationId="{BA190F40-2DB0-490A-AD31-31E1165BE6F7}"/>
          </ac:spMkLst>
        </pc:spChg>
        <pc:spChg chg="add mod">
          <ac:chgData name="Herrig, Nicholas" userId="8d487707-2c9f-44fe-9338-ccc71db056d3" providerId="ADAL" clId="{7A64E53D-CC12-429F-9CB5-62E52D90CA01}" dt="2019-04-29T18:36:21.305" v="8" actId="571"/>
          <ac:spMkLst>
            <pc:docMk/>
            <pc:sldMk cId="2389894109" sldId="466"/>
            <ac:spMk id="101" creationId="{F3848D15-EA73-415C-B920-D27E9EF36366}"/>
          </ac:spMkLst>
        </pc:spChg>
        <pc:spChg chg="mod">
          <ac:chgData name="Herrig, Nicholas" userId="8d487707-2c9f-44fe-9338-ccc71db056d3" providerId="ADAL" clId="{7A64E53D-CC12-429F-9CB5-62E52D90CA01}" dt="2019-04-29T19:11:39.810" v="186" actId="1076"/>
          <ac:spMkLst>
            <pc:docMk/>
            <pc:sldMk cId="2389894109" sldId="466"/>
            <ac:spMk id="102" creationId="{B1E9DF18-08EE-44D3-90C9-460F2FA33740}"/>
          </ac:spMkLst>
        </pc:spChg>
        <pc:spChg chg="add del mod">
          <ac:chgData name="Herrig, Nicholas" userId="8d487707-2c9f-44fe-9338-ccc71db056d3" providerId="ADAL" clId="{7A64E53D-CC12-429F-9CB5-62E52D90CA01}" dt="2019-04-29T19:22:46.546" v="240" actId="478"/>
          <ac:spMkLst>
            <pc:docMk/>
            <pc:sldMk cId="2389894109" sldId="466"/>
            <ac:spMk id="103" creationId="{25514E07-98E3-4A79-A2CD-517EFE45FD93}"/>
          </ac:spMkLst>
        </pc:spChg>
        <pc:spChg chg="add mod">
          <ac:chgData name="Herrig, Nicholas" userId="8d487707-2c9f-44fe-9338-ccc71db056d3" providerId="ADAL" clId="{7A64E53D-CC12-429F-9CB5-62E52D90CA01}" dt="2019-04-29T18:36:21.305" v="8" actId="571"/>
          <ac:spMkLst>
            <pc:docMk/>
            <pc:sldMk cId="2389894109" sldId="466"/>
            <ac:spMk id="104" creationId="{68FBD07E-0D66-49E5-86C8-3777DF8004C1}"/>
          </ac:spMkLst>
        </pc:spChg>
        <pc:spChg chg="add mod">
          <ac:chgData name="Herrig, Nicholas" userId="8d487707-2c9f-44fe-9338-ccc71db056d3" providerId="ADAL" clId="{7A64E53D-CC12-429F-9CB5-62E52D90CA01}" dt="2019-04-29T18:36:21.305" v="8" actId="571"/>
          <ac:spMkLst>
            <pc:docMk/>
            <pc:sldMk cId="2389894109" sldId="466"/>
            <ac:spMk id="105" creationId="{037F11FB-17D6-4390-90F1-B0A649408C87}"/>
          </ac:spMkLst>
        </pc:spChg>
        <pc:spChg chg="add mod">
          <ac:chgData name="Herrig, Nicholas" userId="8d487707-2c9f-44fe-9338-ccc71db056d3" providerId="ADAL" clId="{7A64E53D-CC12-429F-9CB5-62E52D90CA01}" dt="2019-04-29T18:36:21.305" v="8" actId="571"/>
          <ac:spMkLst>
            <pc:docMk/>
            <pc:sldMk cId="2389894109" sldId="466"/>
            <ac:spMk id="106" creationId="{08E9DC1F-5C42-4004-91A2-8B538027FBAB}"/>
          </ac:spMkLst>
        </pc:spChg>
        <pc:spChg chg="add mod">
          <ac:chgData name="Herrig, Nicholas" userId="8d487707-2c9f-44fe-9338-ccc71db056d3" providerId="ADAL" clId="{7A64E53D-CC12-429F-9CB5-62E52D90CA01}" dt="2019-04-29T18:36:21.305" v="8" actId="571"/>
          <ac:spMkLst>
            <pc:docMk/>
            <pc:sldMk cId="2389894109" sldId="466"/>
            <ac:spMk id="107" creationId="{6F3AD20E-4177-437C-95BB-141CC45B32D7}"/>
          </ac:spMkLst>
        </pc:spChg>
        <pc:spChg chg="add mod">
          <ac:chgData name="Herrig, Nicholas" userId="8d487707-2c9f-44fe-9338-ccc71db056d3" providerId="ADAL" clId="{7A64E53D-CC12-429F-9CB5-62E52D90CA01}" dt="2019-04-29T18:36:21.305" v="8" actId="571"/>
          <ac:spMkLst>
            <pc:docMk/>
            <pc:sldMk cId="2389894109" sldId="466"/>
            <ac:spMk id="108" creationId="{D40C1789-1ED1-47DC-80D1-EF96C9C6CBE0}"/>
          </ac:spMkLst>
        </pc:spChg>
        <pc:spChg chg="add mod">
          <ac:chgData name="Herrig, Nicholas" userId="8d487707-2c9f-44fe-9338-ccc71db056d3" providerId="ADAL" clId="{7A64E53D-CC12-429F-9CB5-62E52D90CA01}" dt="2019-04-29T18:36:21.305" v="8" actId="571"/>
          <ac:spMkLst>
            <pc:docMk/>
            <pc:sldMk cId="2389894109" sldId="466"/>
            <ac:spMk id="109" creationId="{5B0892F8-CE8D-4A5C-AE62-DC3356AACC4A}"/>
          </ac:spMkLst>
        </pc:spChg>
        <pc:spChg chg="add mod">
          <ac:chgData name="Herrig, Nicholas" userId="8d487707-2c9f-44fe-9338-ccc71db056d3" providerId="ADAL" clId="{7A64E53D-CC12-429F-9CB5-62E52D90CA01}" dt="2019-04-29T18:36:21.305" v="8" actId="571"/>
          <ac:spMkLst>
            <pc:docMk/>
            <pc:sldMk cId="2389894109" sldId="466"/>
            <ac:spMk id="110" creationId="{7E6E9810-3579-4AD5-AF23-4DBF5C65A9A3}"/>
          </ac:spMkLst>
        </pc:spChg>
        <pc:spChg chg="add mod">
          <ac:chgData name="Herrig, Nicholas" userId="8d487707-2c9f-44fe-9338-ccc71db056d3" providerId="ADAL" clId="{7A64E53D-CC12-429F-9CB5-62E52D90CA01}" dt="2019-04-29T18:36:21.305" v="8" actId="571"/>
          <ac:spMkLst>
            <pc:docMk/>
            <pc:sldMk cId="2389894109" sldId="466"/>
            <ac:spMk id="111" creationId="{1321B90B-3E21-455F-97CB-0F5F8C186B31}"/>
          </ac:spMkLst>
        </pc:spChg>
        <pc:spChg chg="add mod">
          <ac:chgData name="Herrig, Nicholas" userId="8d487707-2c9f-44fe-9338-ccc71db056d3" providerId="ADAL" clId="{7A64E53D-CC12-429F-9CB5-62E52D90CA01}" dt="2019-04-29T18:36:21.305" v="8" actId="571"/>
          <ac:spMkLst>
            <pc:docMk/>
            <pc:sldMk cId="2389894109" sldId="466"/>
            <ac:spMk id="112" creationId="{B461DD99-D017-42AF-9BB7-4962C68E4012}"/>
          </ac:spMkLst>
        </pc:spChg>
        <pc:spChg chg="add mod">
          <ac:chgData name="Herrig, Nicholas" userId="8d487707-2c9f-44fe-9338-ccc71db056d3" providerId="ADAL" clId="{7A64E53D-CC12-429F-9CB5-62E52D90CA01}" dt="2019-04-29T18:36:21.305" v="8" actId="571"/>
          <ac:spMkLst>
            <pc:docMk/>
            <pc:sldMk cId="2389894109" sldId="466"/>
            <ac:spMk id="113" creationId="{629CF34B-7AB0-4C95-98B4-F73B10C8AC54}"/>
          </ac:spMkLst>
        </pc:spChg>
        <pc:spChg chg="add mod">
          <ac:chgData name="Herrig, Nicholas" userId="8d487707-2c9f-44fe-9338-ccc71db056d3" providerId="ADAL" clId="{7A64E53D-CC12-429F-9CB5-62E52D90CA01}" dt="2019-04-29T18:37:03.370" v="24" actId="571"/>
          <ac:spMkLst>
            <pc:docMk/>
            <pc:sldMk cId="2389894109" sldId="466"/>
            <ac:spMk id="114" creationId="{94E9950A-87E2-48C7-B0C1-D61D98A523D3}"/>
          </ac:spMkLst>
        </pc:spChg>
        <pc:spChg chg="add mod">
          <ac:chgData name="Herrig, Nicholas" userId="8d487707-2c9f-44fe-9338-ccc71db056d3" providerId="ADAL" clId="{7A64E53D-CC12-429F-9CB5-62E52D90CA01}" dt="2019-04-29T18:37:03.370" v="24" actId="571"/>
          <ac:spMkLst>
            <pc:docMk/>
            <pc:sldMk cId="2389894109" sldId="466"/>
            <ac:spMk id="115" creationId="{71D26CC1-AF35-4BA8-819F-FC4130572F70}"/>
          </ac:spMkLst>
        </pc:spChg>
        <pc:spChg chg="add mod">
          <ac:chgData name="Herrig, Nicholas" userId="8d487707-2c9f-44fe-9338-ccc71db056d3" providerId="ADAL" clId="{7A64E53D-CC12-429F-9CB5-62E52D90CA01}" dt="2019-04-29T18:37:03.370" v="24" actId="571"/>
          <ac:spMkLst>
            <pc:docMk/>
            <pc:sldMk cId="2389894109" sldId="466"/>
            <ac:spMk id="117" creationId="{9942BD40-5241-4875-8E56-279135611D10}"/>
          </ac:spMkLst>
        </pc:spChg>
        <pc:spChg chg="add mod">
          <ac:chgData name="Herrig, Nicholas" userId="8d487707-2c9f-44fe-9338-ccc71db056d3" providerId="ADAL" clId="{7A64E53D-CC12-429F-9CB5-62E52D90CA01}" dt="2019-04-29T18:37:03.370" v="24" actId="571"/>
          <ac:spMkLst>
            <pc:docMk/>
            <pc:sldMk cId="2389894109" sldId="466"/>
            <ac:spMk id="118" creationId="{77025F47-1BE7-465B-9D2D-AF5529487065}"/>
          </ac:spMkLst>
        </pc:spChg>
        <pc:spChg chg="add mod">
          <ac:chgData name="Herrig, Nicholas" userId="8d487707-2c9f-44fe-9338-ccc71db056d3" providerId="ADAL" clId="{7A64E53D-CC12-429F-9CB5-62E52D90CA01}" dt="2019-04-29T18:37:03.370" v="24" actId="571"/>
          <ac:spMkLst>
            <pc:docMk/>
            <pc:sldMk cId="2389894109" sldId="466"/>
            <ac:spMk id="119" creationId="{44BABD96-B2C0-4BC4-A2FD-6981F5D32487}"/>
          </ac:spMkLst>
        </pc:spChg>
        <pc:spChg chg="add mod">
          <ac:chgData name="Herrig, Nicholas" userId="8d487707-2c9f-44fe-9338-ccc71db056d3" providerId="ADAL" clId="{7A64E53D-CC12-429F-9CB5-62E52D90CA01}" dt="2019-04-29T18:37:03.370" v="24" actId="571"/>
          <ac:spMkLst>
            <pc:docMk/>
            <pc:sldMk cId="2389894109" sldId="466"/>
            <ac:spMk id="120" creationId="{8A9D888A-FD8F-4392-9511-BD4396E873E1}"/>
          </ac:spMkLst>
        </pc:spChg>
        <pc:spChg chg="add mod">
          <ac:chgData name="Herrig, Nicholas" userId="8d487707-2c9f-44fe-9338-ccc71db056d3" providerId="ADAL" clId="{7A64E53D-CC12-429F-9CB5-62E52D90CA01}" dt="2019-04-29T18:37:03.370" v="24" actId="571"/>
          <ac:spMkLst>
            <pc:docMk/>
            <pc:sldMk cId="2389894109" sldId="466"/>
            <ac:spMk id="121" creationId="{818A3542-8F4D-4778-8479-ADC1F8C1E304}"/>
          </ac:spMkLst>
        </pc:spChg>
        <pc:spChg chg="add mod">
          <ac:chgData name="Herrig, Nicholas" userId="8d487707-2c9f-44fe-9338-ccc71db056d3" providerId="ADAL" clId="{7A64E53D-CC12-429F-9CB5-62E52D90CA01}" dt="2019-04-29T18:37:03.370" v="24" actId="571"/>
          <ac:spMkLst>
            <pc:docMk/>
            <pc:sldMk cId="2389894109" sldId="466"/>
            <ac:spMk id="122" creationId="{DE5CBBD2-26C8-422A-96C4-ADE10F26846A}"/>
          </ac:spMkLst>
        </pc:spChg>
        <pc:spChg chg="add del mod">
          <ac:chgData name="Herrig, Nicholas" userId="8d487707-2c9f-44fe-9338-ccc71db056d3" providerId="ADAL" clId="{7A64E53D-CC12-429F-9CB5-62E52D90CA01}" dt="2019-04-29T19:11:32.567" v="185" actId="478"/>
          <ac:spMkLst>
            <pc:docMk/>
            <pc:sldMk cId="2389894109" sldId="466"/>
            <ac:spMk id="140" creationId="{97069C26-8BD8-40AD-85C1-9235EBA663FF}"/>
          </ac:spMkLst>
        </pc:spChg>
        <pc:spChg chg="add del mod">
          <ac:chgData name="Herrig, Nicholas" userId="8d487707-2c9f-44fe-9338-ccc71db056d3" providerId="ADAL" clId="{7A64E53D-CC12-429F-9CB5-62E52D90CA01}" dt="2019-04-29T19:22:46.546" v="240" actId="478"/>
          <ac:spMkLst>
            <pc:docMk/>
            <pc:sldMk cId="2389894109" sldId="466"/>
            <ac:spMk id="141" creationId="{89847A45-E132-42D5-85FC-7B4B54D60881}"/>
          </ac:spMkLst>
        </pc:spChg>
        <pc:spChg chg="mod">
          <ac:chgData name="Herrig, Nicholas" userId="8d487707-2c9f-44fe-9338-ccc71db056d3" providerId="ADAL" clId="{7A64E53D-CC12-429F-9CB5-62E52D90CA01}" dt="2019-04-29T19:23:24.834" v="253" actId="108"/>
          <ac:spMkLst>
            <pc:docMk/>
            <pc:sldMk cId="2389894109" sldId="466"/>
            <ac:spMk id="143" creationId="{92A95FF7-E2DE-4322-B391-64108CDB22C5}"/>
          </ac:spMkLst>
        </pc:spChg>
        <pc:spChg chg="mod">
          <ac:chgData name="Herrig, Nicholas" userId="8d487707-2c9f-44fe-9338-ccc71db056d3" providerId="ADAL" clId="{7A64E53D-CC12-429F-9CB5-62E52D90CA01}" dt="2019-04-29T19:23:48.268" v="257" actId="207"/>
          <ac:spMkLst>
            <pc:docMk/>
            <pc:sldMk cId="2389894109" sldId="466"/>
            <ac:spMk id="144" creationId="{1DC72A12-69B4-4F6A-9A31-E382F953A21A}"/>
          </ac:spMkLst>
        </pc:spChg>
        <pc:spChg chg="mod">
          <ac:chgData name="Herrig, Nicholas" userId="8d487707-2c9f-44fe-9338-ccc71db056d3" providerId="ADAL" clId="{7A64E53D-CC12-429F-9CB5-62E52D90CA01}" dt="2019-04-29T19:23:24.834" v="253" actId="108"/>
          <ac:spMkLst>
            <pc:docMk/>
            <pc:sldMk cId="2389894109" sldId="466"/>
            <ac:spMk id="145" creationId="{86835F69-2646-46EC-9E82-B4546CB5C321}"/>
          </ac:spMkLst>
        </pc:spChg>
        <pc:spChg chg="mod">
          <ac:chgData name="Herrig, Nicholas" userId="8d487707-2c9f-44fe-9338-ccc71db056d3" providerId="ADAL" clId="{7A64E53D-CC12-429F-9CB5-62E52D90CA01}" dt="2019-04-29T19:23:36.911" v="254" actId="207"/>
          <ac:spMkLst>
            <pc:docMk/>
            <pc:sldMk cId="2389894109" sldId="466"/>
            <ac:spMk id="146" creationId="{F1CFC37E-75E9-44BF-ADC9-4A4EBAD5C9F4}"/>
          </ac:spMkLst>
        </pc:spChg>
        <pc:spChg chg="mod">
          <ac:chgData name="Herrig, Nicholas" userId="8d487707-2c9f-44fe-9338-ccc71db056d3" providerId="ADAL" clId="{7A64E53D-CC12-429F-9CB5-62E52D90CA01}" dt="2019-04-29T19:23:24.834" v="253" actId="108"/>
          <ac:spMkLst>
            <pc:docMk/>
            <pc:sldMk cId="2389894109" sldId="466"/>
            <ac:spMk id="147" creationId="{DF60E316-9CF6-4219-9357-6964674FD734}"/>
          </ac:spMkLst>
        </pc:spChg>
        <pc:spChg chg="mod">
          <ac:chgData name="Herrig, Nicholas" userId="8d487707-2c9f-44fe-9338-ccc71db056d3" providerId="ADAL" clId="{7A64E53D-CC12-429F-9CB5-62E52D90CA01}" dt="2019-04-29T19:23:24.834" v="253" actId="108"/>
          <ac:spMkLst>
            <pc:docMk/>
            <pc:sldMk cId="2389894109" sldId="466"/>
            <ac:spMk id="148" creationId="{4D55FAB5-0F3C-4EFB-B809-7CE4B240A9D5}"/>
          </ac:spMkLst>
        </pc:spChg>
        <pc:spChg chg="mod">
          <ac:chgData name="Herrig, Nicholas" userId="8d487707-2c9f-44fe-9338-ccc71db056d3" providerId="ADAL" clId="{7A64E53D-CC12-429F-9CB5-62E52D90CA01}" dt="2019-04-29T19:23:24.834" v="253" actId="108"/>
          <ac:spMkLst>
            <pc:docMk/>
            <pc:sldMk cId="2389894109" sldId="466"/>
            <ac:spMk id="149" creationId="{6DB566C5-B527-4A5C-AF66-3280C8A8F1C0}"/>
          </ac:spMkLst>
        </pc:spChg>
        <pc:spChg chg="mod">
          <ac:chgData name="Herrig, Nicholas" userId="8d487707-2c9f-44fe-9338-ccc71db056d3" providerId="ADAL" clId="{7A64E53D-CC12-429F-9CB5-62E52D90CA01}" dt="2019-04-29T19:23:24.834" v="253" actId="108"/>
          <ac:spMkLst>
            <pc:docMk/>
            <pc:sldMk cId="2389894109" sldId="466"/>
            <ac:spMk id="150" creationId="{B95094B4-4F3D-452C-9432-BA5E3DDD8897}"/>
          </ac:spMkLst>
        </pc:spChg>
        <pc:spChg chg="del">
          <ac:chgData name="Herrig, Nicholas" userId="8d487707-2c9f-44fe-9338-ccc71db056d3" providerId="ADAL" clId="{7A64E53D-CC12-429F-9CB5-62E52D90CA01}" dt="2019-04-29T19:23:08.958" v="249" actId="478"/>
          <ac:spMkLst>
            <pc:docMk/>
            <pc:sldMk cId="2389894109" sldId="466"/>
            <ac:spMk id="151" creationId="{D512FCBF-9DC5-4D61-9F3F-927576CC2FB9}"/>
          </ac:spMkLst>
        </pc:spChg>
        <pc:spChg chg="del">
          <ac:chgData name="Herrig, Nicholas" userId="8d487707-2c9f-44fe-9338-ccc71db056d3" providerId="ADAL" clId="{7A64E53D-CC12-429F-9CB5-62E52D90CA01}" dt="2019-04-29T19:23:10.976" v="250" actId="478"/>
          <ac:spMkLst>
            <pc:docMk/>
            <pc:sldMk cId="2389894109" sldId="466"/>
            <ac:spMk id="152" creationId="{27E424A4-727F-4FF4-AA17-657DAD3B96B6}"/>
          </ac:spMkLst>
        </pc:spChg>
        <pc:grpChg chg="add del mod">
          <ac:chgData name="Herrig, Nicholas" userId="8d487707-2c9f-44fe-9338-ccc71db056d3" providerId="ADAL" clId="{7A64E53D-CC12-429F-9CB5-62E52D90CA01}" dt="2019-04-29T18:42:14.323" v="63" actId="165"/>
          <ac:grpSpMkLst>
            <pc:docMk/>
            <pc:sldMk cId="2389894109" sldId="466"/>
            <ac:grpSpMk id="4" creationId="{FEC356F0-6FB6-4C9B-AE87-EE70416436E0}"/>
          </ac:grpSpMkLst>
        </pc:grpChg>
        <pc:grpChg chg="add mod">
          <ac:chgData name="Herrig, Nicholas" userId="8d487707-2c9f-44fe-9338-ccc71db056d3" providerId="ADAL" clId="{7A64E53D-CC12-429F-9CB5-62E52D90CA01}" dt="2019-04-29T18:39:00.779" v="34" actId="164"/>
          <ac:grpSpMkLst>
            <pc:docMk/>
            <pc:sldMk cId="2389894109" sldId="466"/>
            <ac:grpSpMk id="5" creationId="{BB029AA6-A55B-43F5-AA50-179A83B0EAF9}"/>
          </ac:grpSpMkLst>
        </pc:grpChg>
        <pc:grpChg chg="add del mod">
          <ac:chgData name="Herrig, Nicholas" userId="8d487707-2c9f-44fe-9338-ccc71db056d3" providerId="ADAL" clId="{7A64E53D-CC12-429F-9CB5-62E52D90CA01}" dt="2019-04-29T18:45:47.118" v="72" actId="165"/>
          <ac:grpSpMkLst>
            <pc:docMk/>
            <pc:sldMk cId="2389894109" sldId="466"/>
            <ac:grpSpMk id="8" creationId="{2CFA7316-C152-4D87-BF7C-64A81EBF2FA2}"/>
          </ac:grpSpMkLst>
        </pc:grpChg>
        <pc:grpChg chg="add mod">
          <ac:chgData name="Herrig, Nicholas" userId="8d487707-2c9f-44fe-9338-ccc71db056d3" providerId="ADAL" clId="{7A64E53D-CC12-429F-9CB5-62E52D90CA01}" dt="2019-04-29T18:46:03.253" v="73" actId="164"/>
          <ac:grpSpMkLst>
            <pc:docMk/>
            <pc:sldMk cId="2389894109" sldId="466"/>
            <ac:grpSpMk id="9" creationId="{7B2317FA-00ED-44CA-BB51-E983082F80E9}"/>
          </ac:grpSpMkLst>
        </pc:grpChg>
        <pc:grpChg chg="add del mod">
          <ac:chgData name="Herrig, Nicholas" userId="8d487707-2c9f-44fe-9338-ccc71db056d3" providerId="ADAL" clId="{7A64E53D-CC12-429F-9CB5-62E52D90CA01}" dt="2019-04-29T18:50:46.646" v="92" actId="165"/>
          <ac:grpSpMkLst>
            <pc:docMk/>
            <pc:sldMk cId="2389894109" sldId="466"/>
            <ac:grpSpMk id="10" creationId="{9D5A9C36-81AE-49B4-830B-D901FEABC3C6}"/>
          </ac:grpSpMkLst>
        </pc:grpChg>
        <pc:grpChg chg="add del mod">
          <ac:chgData name="Herrig, Nicholas" userId="8d487707-2c9f-44fe-9338-ccc71db056d3" providerId="ADAL" clId="{7A64E53D-CC12-429F-9CB5-62E52D90CA01}" dt="2019-04-29T18:52:00.761" v="95" actId="165"/>
          <ac:grpSpMkLst>
            <pc:docMk/>
            <pc:sldMk cId="2389894109" sldId="466"/>
            <ac:grpSpMk id="11" creationId="{ED2ED26C-EB9F-4E0A-A8BA-2CCF41F28128}"/>
          </ac:grpSpMkLst>
        </pc:grpChg>
        <pc:grpChg chg="add del mod">
          <ac:chgData name="Herrig, Nicholas" userId="8d487707-2c9f-44fe-9338-ccc71db056d3" providerId="ADAL" clId="{7A64E53D-CC12-429F-9CB5-62E52D90CA01}" dt="2019-04-29T18:54:06.631" v="101" actId="165"/>
          <ac:grpSpMkLst>
            <pc:docMk/>
            <pc:sldMk cId="2389894109" sldId="466"/>
            <ac:grpSpMk id="14" creationId="{348FC967-0A3A-4ADB-AC88-20A6B2FCA6E8}"/>
          </ac:grpSpMkLst>
        </pc:grpChg>
        <pc:grpChg chg="add del mod">
          <ac:chgData name="Herrig, Nicholas" userId="8d487707-2c9f-44fe-9338-ccc71db056d3" providerId="ADAL" clId="{7A64E53D-CC12-429F-9CB5-62E52D90CA01}" dt="2019-04-29T18:54:54.829" v="105" actId="165"/>
          <ac:grpSpMkLst>
            <pc:docMk/>
            <pc:sldMk cId="2389894109" sldId="466"/>
            <ac:grpSpMk id="15" creationId="{03AA166B-B17E-47D0-AE65-000FBC00AD57}"/>
          </ac:grpSpMkLst>
        </pc:grpChg>
        <pc:grpChg chg="add mod">
          <ac:chgData name="Herrig, Nicholas" userId="8d487707-2c9f-44fe-9338-ccc71db056d3" providerId="ADAL" clId="{7A64E53D-CC12-429F-9CB5-62E52D90CA01}" dt="2019-04-29T18:57:41.941" v="137" actId="1076"/>
          <ac:grpSpMkLst>
            <pc:docMk/>
            <pc:sldMk cId="2389894109" sldId="466"/>
            <ac:grpSpMk id="16" creationId="{3D795777-17A4-4F18-B683-72C8B40BA2EC}"/>
          </ac:grpSpMkLst>
        </pc:grpChg>
        <pc:grpChg chg="add del mod">
          <ac:chgData name="Herrig, Nicholas" userId="8d487707-2c9f-44fe-9338-ccc71db056d3" providerId="ADAL" clId="{7A64E53D-CC12-429F-9CB5-62E52D90CA01}" dt="2019-04-29T18:47:43.114" v="82" actId="478"/>
          <ac:grpSpMkLst>
            <pc:docMk/>
            <pc:sldMk cId="2389894109" sldId="466"/>
            <ac:grpSpMk id="123" creationId="{AEB2DB09-199B-4945-9BE6-8AB86E713250}"/>
          </ac:grpSpMkLst>
        </pc:grpChg>
        <pc:grpChg chg="add del mod">
          <ac:chgData name="Herrig, Nicholas" userId="8d487707-2c9f-44fe-9338-ccc71db056d3" providerId="ADAL" clId="{7A64E53D-CC12-429F-9CB5-62E52D90CA01}" dt="2019-04-29T18:47:45.486" v="83" actId="478"/>
          <ac:grpSpMkLst>
            <pc:docMk/>
            <pc:sldMk cId="2389894109" sldId="466"/>
            <ac:grpSpMk id="129" creationId="{F9A88C40-E49A-49CC-9D85-8441C56CEF60}"/>
          </ac:grpSpMkLst>
        </pc:grpChg>
        <pc:grpChg chg="add del mod">
          <ac:chgData name="Herrig, Nicholas" userId="8d487707-2c9f-44fe-9338-ccc71db056d3" providerId="ADAL" clId="{7A64E53D-CC12-429F-9CB5-62E52D90CA01}" dt="2019-04-29T18:47:47.154" v="84" actId="478"/>
          <ac:grpSpMkLst>
            <pc:docMk/>
            <pc:sldMk cId="2389894109" sldId="466"/>
            <ac:grpSpMk id="134" creationId="{F3371A96-F900-490D-88B3-521A096B522D}"/>
          </ac:grpSpMkLst>
        </pc:grpChg>
        <pc:grpChg chg="add del mod">
          <ac:chgData name="Herrig, Nicholas" userId="8d487707-2c9f-44fe-9338-ccc71db056d3" providerId="ADAL" clId="{7A64E53D-CC12-429F-9CB5-62E52D90CA01}" dt="2019-04-29T18:47:48.994" v="85" actId="478"/>
          <ac:grpSpMkLst>
            <pc:docMk/>
            <pc:sldMk cId="2389894109" sldId="466"/>
            <ac:grpSpMk id="137" creationId="{24AE8EE7-458A-45C6-BC3B-B92E9F04423F}"/>
          </ac:grpSpMkLst>
        </pc:grpChg>
        <pc:grpChg chg="add mod">
          <ac:chgData name="Herrig, Nicholas" userId="8d487707-2c9f-44fe-9338-ccc71db056d3" providerId="ADAL" clId="{7A64E53D-CC12-429F-9CB5-62E52D90CA01}" dt="2019-04-29T19:23:15.571" v="251" actId="1076"/>
          <ac:grpSpMkLst>
            <pc:docMk/>
            <pc:sldMk cId="2389894109" sldId="466"/>
            <ac:grpSpMk id="142" creationId="{7073432F-5CE9-4D58-A0D0-AFE7988D7CDB}"/>
          </ac:grpSpMkLst>
        </pc:grpChg>
        <pc:cxnChg chg="mod topLvl">
          <ac:chgData name="Herrig, Nicholas" userId="8d487707-2c9f-44fe-9338-ccc71db056d3" providerId="ADAL" clId="{7A64E53D-CC12-429F-9CB5-62E52D90CA01}" dt="2019-04-29T18:46:03.253" v="73" actId="164"/>
          <ac:cxnSpMkLst>
            <pc:docMk/>
            <pc:sldMk cId="2389894109" sldId="466"/>
            <ac:cxnSpMk id="7" creationId="{AEEA98FE-89E1-46AC-A29F-68AA63D442E1}"/>
          </ac:cxnSpMkLst>
        </pc:cxnChg>
        <pc:cxnChg chg="mod topLvl">
          <ac:chgData name="Herrig, Nicholas" userId="8d487707-2c9f-44fe-9338-ccc71db056d3" providerId="ADAL" clId="{7A64E53D-CC12-429F-9CB5-62E52D90CA01}" dt="2019-04-29T18:46:03.253" v="73" actId="164"/>
          <ac:cxnSpMkLst>
            <pc:docMk/>
            <pc:sldMk cId="2389894109" sldId="466"/>
            <ac:cxnSpMk id="52" creationId="{4D0B5B08-A61E-4B3A-992E-4ECCA4901684}"/>
          </ac:cxnSpMkLst>
        </pc:cxnChg>
        <pc:cxnChg chg="mod topLvl">
          <ac:chgData name="Herrig, Nicholas" userId="8d487707-2c9f-44fe-9338-ccc71db056d3" providerId="ADAL" clId="{7A64E53D-CC12-429F-9CB5-62E52D90CA01}" dt="2019-04-29T18:46:03.253" v="73" actId="164"/>
          <ac:cxnSpMkLst>
            <pc:docMk/>
            <pc:sldMk cId="2389894109" sldId="466"/>
            <ac:cxnSpMk id="54" creationId="{9504CDE0-C877-4545-92D4-10AC9E22626C}"/>
          </ac:cxnSpMkLst>
        </pc:cxnChg>
        <pc:cxnChg chg="mod">
          <ac:chgData name="Herrig, Nicholas" userId="8d487707-2c9f-44fe-9338-ccc71db056d3" providerId="ADAL" clId="{7A64E53D-CC12-429F-9CB5-62E52D90CA01}" dt="2019-04-29T18:46:43.239" v="78" actId="164"/>
          <ac:cxnSpMkLst>
            <pc:docMk/>
            <pc:sldMk cId="2389894109" sldId="466"/>
            <ac:cxnSpMk id="98" creationId="{F8EA9F25-047C-46AD-A12F-7C7AB64727B0}"/>
          </ac:cxnSpMkLst>
        </pc:cxnChg>
        <pc:cxnChg chg="mod">
          <ac:chgData name="Herrig, Nicholas" userId="8d487707-2c9f-44fe-9338-ccc71db056d3" providerId="ADAL" clId="{7A64E53D-CC12-429F-9CB5-62E52D90CA01}" dt="2019-04-29T18:39:00.779" v="34" actId="164"/>
          <ac:cxnSpMkLst>
            <pc:docMk/>
            <pc:sldMk cId="2389894109" sldId="466"/>
            <ac:cxnSpMk id="99" creationId="{46D9B330-D981-471E-ACDE-7393B56A63E0}"/>
          </ac:cxnSpMkLst>
        </pc:cxnChg>
        <pc:cxnChg chg="add mod">
          <ac:chgData name="Herrig, Nicholas" userId="8d487707-2c9f-44fe-9338-ccc71db056d3" providerId="ADAL" clId="{7A64E53D-CC12-429F-9CB5-62E52D90CA01}" dt="2019-04-29T18:37:03.370" v="24" actId="571"/>
          <ac:cxnSpMkLst>
            <pc:docMk/>
            <pc:sldMk cId="2389894109" sldId="466"/>
            <ac:cxnSpMk id="116" creationId="{8CA85A95-404D-44B6-8470-31FA2A111E38}"/>
          </ac:cxnSpMkLst>
        </pc:cxnChg>
      </pc:sldChg>
      <pc:sldChg chg="modSp">
        <pc:chgData name="Herrig, Nicholas" userId="8d487707-2c9f-44fe-9338-ccc71db056d3" providerId="ADAL" clId="{7A64E53D-CC12-429F-9CB5-62E52D90CA01}" dt="2019-04-29T18:36:22.645" v="11" actId="27636"/>
        <pc:sldMkLst>
          <pc:docMk/>
          <pc:sldMk cId="562193653" sldId="474"/>
        </pc:sldMkLst>
        <pc:spChg chg="mod">
          <ac:chgData name="Herrig, Nicholas" userId="8d487707-2c9f-44fe-9338-ccc71db056d3" providerId="ADAL" clId="{7A64E53D-CC12-429F-9CB5-62E52D90CA01}" dt="2019-04-29T18:36:22.645" v="11" actId="27636"/>
          <ac:spMkLst>
            <pc:docMk/>
            <pc:sldMk cId="562193653" sldId="474"/>
            <ac:spMk id="6" creationId="{6B6E6537-087C-44EC-BA00-BAD47FAA0099}"/>
          </ac:spMkLst>
        </pc:spChg>
      </pc:sldChg>
      <pc:sldChg chg="modSp">
        <pc:chgData name="Herrig, Nicholas" userId="8d487707-2c9f-44fe-9338-ccc71db056d3" providerId="ADAL" clId="{7A64E53D-CC12-429F-9CB5-62E52D90CA01}" dt="2019-04-29T18:36:22.666" v="12" actId="27636"/>
        <pc:sldMkLst>
          <pc:docMk/>
          <pc:sldMk cId="1622038901" sldId="477"/>
        </pc:sldMkLst>
        <pc:spChg chg="mod">
          <ac:chgData name="Herrig, Nicholas" userId="8d487707-2c9f-44fe-9338-ccc71db056d3" providerId="ADAL" clId="{7A64E53D-CC12-429F-9CB5-62E52D90CA01}" dt="2019-04-29T18:36:22.666" v="12" actId="27636"/>
          <ac:spMkLst>
            <pc:docMk/>
            <pc:sldMk cId="1622038901" sldId="477"/>
            <ac:spMk id="4" creationId="{BE6CA6DD-B03A-4F2E-81E2-2926D8B298ED}"/>
          </ac:spMkLst>
        </pc:spChg>
      </pc:sldChg>
    </pc:docChg>
  </pc:docChgLst>
  <pc:docChgLst>
    <pc:chgData name="Herrig, Nicholas" userId="S::herrig.nicholas@principal.com::8d487707-2c9f-44fe-9338-ccc71db056d3" providerId="AD" clId="Web-{F7929E84-3902-495C-8B1C-B4C7D64E0C2C}"/>
    <pc:docChg chg="addSld delSld modSld">
      <pc:chgData name="Herrig, Nicholas" userId="S::herrig.nicholas@principal.com::8d487707-2c9f-44fe-9338-ccc71db056d3" providerId="AD" clId="Web-{F7929E84-3902-495C-8B1C-B4C7D64E0C2C}" dt="2019-04-22T18:12:39.908" v="44" actId="20577"/>
      <pc:docMkLst>
        <pc:docMk/>
      </pc:docMkLst>
      <pc:sldChg chg="modSp add replId">
        <pc:chgData name="Herrig, Nicholas" userId="S::herrig.nicholas@principal.com::8d487707-2c9f-44fe-9338-ccc71db056d3" providerId="AD" clId="Web-{F7929E84-3902-495C-8B1C-B4C7D64E0C2C}" dt="2019-04-22T18:12:39.908" v="44" actId="20577"/>
        <pc:sldMkLst>
          <pc:docMk/>
          <pc:sldMk cId="3674549027" sldId="441"/>
        </pc:sldMkLst>
        <pc:spChg chg="mod">
          <ac:chgData name="Herrig, Nicholas" userId="S::herrig.nicholas@principal.com::8d487707-2c9f-44fe-9338-ccc71db056d3" providerId="AD" clId="Web-{F7929E84-3902-495C-8B1C-B4C7D64E0C2C}" dt="2019-04-22T18:12:39.908" v="44" actId="20577"/>
          <ac:spMkLst>
            <pc:docMk/>
            <pc:sldMk cId="3674549027" sldId="441"/>
            <ac:spMk id="2" creationId="{0F87B547-BBBF-40E3-A8FC-FC099E08AEF0}"/>
          </ac:spMkLst>
        </pc:spChg>
        <pc:spChg chg="mod">
          <ac:chgData name="Herrig, Nicholas" userId="S::herrig.nicholas@principal.com::8d487707-2c9f-44fe-9338-ccc71db056d3" providerId="AD" clId="Web-{F7929E84-3902-495C-8B1C-B4C7D64E0C2C}" dt="2019-04-22T18:09:44.189" v="40" actId="20577"/>
          <ac:spMkLst>
            <pc:docMk/>
            <pc:sldMk cId="3674549027" sldId="441"/>
            <ac:spMk id="6" creationId="{6B6E6537-087C-44EC-BA00-BAD47FAA0099}"/>
          </ac:spMkLst>
        </pc:spChg>
      </pc:sldChg>
    </pc:docChg>
  </pc:docChgLst>
  <pc:docChgLst>
    <pc:chgData name="Ring, Matthew" userId="c847a62a-d42b-477a-82b9-dfab6428f510" providerId="ADAL" clId="{5F40722D-0792-48E9-A9A1-EF10E249123E}"/>
    <pc:docChg chg="undo custSel addSld delSld modSld sldOrd">
      <pc:chgData name="Ring, Matthew" userId="c847a62a-d42b-477a-82b9-dfab6428f510" providerId="ADAL" clId="{5F40722D-0792-48E9-A9A1-EF10E249123E}" dt="2019-04-24T22:12:34.626" v="2434" actId="20577"/>
      <pc:docMkLst>
        <pc:docMk/>
      </pc:docMkLst>
      <pc:sldChg chg="modTransition">
        <pc:chgData name="Ring, Matthew" userId="c847a62a-d42b-477a-82b9-dfab6428f510" providerId="ADAL" clId="{5F40722D-0792-48E9-A9A1-EF10E249123E}" dt="2019-04-24T21:17:29.052" v="16"/>
        <pc:sldMkLst>
          <pc:docMk/>
          <pc:sldMk cId="3231844746" sldId="304"/>
        </pc:sldMkLst>
      </pc:sldChg>
      <pc:sldChg chg="modTransition">
        <pc:chgData name="Ring, Matthew" userId="c847a62a-d42b-477a-82b9-dfab6428f510" providerId="ADAL" clId="{5F40722D-0792-48E9-A9A1-EF10E249123E}" dt="2019-04-24T21:17:29.052" v="16"/>
        <pc:sldMkLst>
          <pc:docMk/>
          <pc:sldMk cId="753971752" sldId="355"/>
        </pc:sldMkLst>
      </pc:sldChg>
      <pc:sldChg chg="modSp ord">
        <pc:chgData name="Ring, Matthew" userId="c847a62a-d42b-477a-82b9-dfab6428f510" providerId="ADAL" clId="{5F40722D-0792-48E9-A9A1-EF10E249123E}" dt="2019-04-24T21:17:20.234" v="15"/>
        <pc:sldMkLst>
          <pc:docMk/>
          <pc:sldMk cId="107201205" sldId="358"/>
        </pc:sldMkLst>
        <pc:spChg chg="mod">
          <ac:chgData name="Ring, Matthew" userId="c847a62a-d42b-477a-82b9-dfab6428f510" providerId="ADAL" clId="{5F40722D-0792-48E9-A9A1-EF10E249123E}" dt="2019-04-24T21:17:04.718" v="13" actId="6549"/>
          <ac:spMkLst>
            <pc:docMk/>
            <pc:sldMk cId="107201205" sldId="358"/>
            <ac:spMk id="4" creationId="{E51931BF-31DA-4B6C-BB56-293E203667D6}"/>
          </ac:spMkLst>
        </pc:spChg>
      </pc:sldChg>
      <pc:sldChg chg="modTransition">
        <pc:chgData name="Ring, Matthew" userId="c847a62a-d42b-477a-82b9-dfab6428f510" providerId="ADAL" clId="{5F40722D-0792-48E9-A9A1-EF10E249123E}" dt="2019-04-24T21:17:29.052" v="16"/>
        <pc:sldMkLst>
          <pc:docMk/>
          <pc:sldMk cId="2131710203" sldId="362"/>
        </pc:sldMkLst>
      </pc:sldChg>
      <pc:sldChg chg="modTransition">
        <pc:chgData name="Ring, Matthew" userId="c847a62a-d42b-477a-82b9-dfab6428f510" providerId="ADAL" clId="{5F40722D-0792-48E9-A9A1-EF10E249123E}" dt="2019-04-24T21:17:29.052" v="16"/>
        <pc:sldMkLst>
          <pc:docMk/>
          <pc:sldMk cId="1810770110" sldId="363"/>
        </pc:sldMkLst>
      </pc:sldChg>
      <pc:sldChg chg="modTransition">
        <pc:chgData name="Ring, Matthew" userId="c847a62a-d42b-477a-82b9-dfab6428f510" providerId="ADAL" clId="{5F40722D-0792-48E9-A9A1-EF10E249123E}" dt="2019-04-24T21:17:29.052" v="16"/>
        <pc:sldMkLst>
          <pc:docMk/>
          <pc:sldMk cId="2870629515" sldId="364"/>
        </pc:sldMkLst>
      </pc:sldChg>
      <pc:sldChg chg="modTransition">
        <pc:chgData name="Ring, Matthew" userId="c847a62a-d42b-477a-82b9-dfab6428f510" providerId="ADAL" clId="{5F40722D-0792-48E9-A9A1-EF10E249123E}" dt="2019-04-24T21:17:29.052" v="16"/>
        <pc:sldMkLst>
          <pc:docMk/>
          <pc:sldMk cId="51111256" sldId="368"/>
        </pc:sldMkLst>
      </pc:sldChg>
      <pc:sldChg chg="modTransition">
        <pc:chgData name="Ring, Matthew" userId="c847a62a-d42b-477a-82b9-dfab6428f510" providerId="ADAL" clId="{5F40722D-0792-48E9-A9A1-EF10E249123E}" dt="2019-04-24T21:17:29.052" v="16"/>
        <pc:sldMkLst>
          <pc:docMk/>
          <pc:sldMk cId="3546751678" sldId="369"/>
        </pc:sldMkLst>
      </pc:sldChg>
      <pc:sldChg chg="modTransition">
        <pc:chgData name="Ring, Matthew" userId="c847a62a-d42b-477a-82b9-dfab6428f510" providerId="ADAL" clId="{5F40722D-0792-48E9-A9A1-EF10E249123E}" dt="2019-04-24T21:17:29.052" v="16"/>
        <pc:sldMkLst>
          <pc:docMk/>
          <pc:sldMk cId="4124242811" sldId="370"/>
        </pc:sldMkLst>
      </pc:sldChg>
      <pc:sldChg chg="modTransition">
        <pc:chgData name="Ring, Matthew" userId="c847a62a-d42b-477a-82b9-dfab6428f510" providerId="ADAL" clId="{5F40722D-0792-48E9-A9A1-EF10E249123E}" dt="2019-04-24T21:17:29.052" v="16"/>
        <pc:sldMkLst>
          <pc:docMk/>
          <pc:sldMk cId="1050152444" sldId="373"/>
        </pc:sldMkLst>
      </pc:sldChg>
      <pc:sldChg chg="modTransition">
        <pc:chgData name="Ring, Matthew" userId="c847a62a-d42b-477a-82b9-dfab6428f510" providerId="ADAL" clId="{5F40722D-0792-48E9-A9A1-EF10E249123E}" dt="2019-04-24T21:17:29.052" v="16"/>
        <pc:sldMkLst>
          <pc:docMk/>
          <pc:sldMk cId="1456394424" sldId="388"/>
        </pc:sldMkLst>
      </pc:sldChg>
      <pc:sldChg chg="modTransition">
        <pc:chgData name="Ring, Matthew" userId="c847a62a-d42b-477a-82b9-dfab6428f510" providerId="ADAL" clId="{5F40722D-0792-48E9-A9A1-EF10E249123E}" dt="2019-04-24T21:17:29.052" v="16"/>
        <pc:sldMkLst>
          <pc:docMk/>
          <pc:sldMk cId="59972259" sldId="389"/>
        </pc:sldMkLst>
      </pc:sldChg>
      <pc:sldChg chg="modTransition">
        <pc:chgData name="Ring, Matthew" userId="c847a62a-d42b-477a-82b9-dfab6428f510" providerId="ADAL" clId="{5F40722D-0792-48E9-A9A1-EF10E249123E}" dt="2019-04-24T21:17:29.052" v="16"/>
        <pc:sldMkLst>
          <pc:docMk/>
          <pc:sldMk cId="2368042135" sldId="390"/>
        </pc:sldMkLst>
      </pc:sldChg>
      <pc:sldChg chg="modTransition">
        <pc:chgData name="Ring, Matthew" userId="c847a62a-d42b-477a-82b9-dfab6428f510" providerId="ADAL" clId="{5F40722D-0792-48E9-A9A1-EF10E249123E}" dt="2019-04-24T21:17:29.052" v="16"/>
        <pc:sldMkLst>
          <pc:docMk/>
          <pc:sldMk cId="1664227628" sldId="401"/>
        </pc:sldMkLst>
      </pc:sldChg>
      <pc:sldChg chg="modTransition">
        <pc:chgData name="Ring, Matthew" userId="c847a62a-d42b-477a-82b9-dfab6428f510" providerId="ADAL" clId="{5F40722D-0792-48E9-A9A1-EF10E249123E}" dt="2019-04-24T21:17:29.052" v="16"/>
        <pc:sldMkLst>
          <pc:docMk/>
          <pc:sldMk cId="1744227823" sldId="402"/>
        </pc:sldMkLst>
      </pc:sldChg>
      <pc:sldChg chg="modTransition">
        <pc:chgData name="Ring, Matthew" userId="c847a62a-d42b-477a-82b9-dfab6428f510" providerId="ADAL" clId="{5F40722D-0792-48E9-A9A1-EF10E249123E}" dt="2019-04-24T21:17:29.052" v="16"/>
        <pc:sldMkLst>
          <pc:docMk/>
          <pc:sldMk cId="399703540" sldId="403"/>
        </pc:sldMkLst>
      </pc:sldChg>
      <pc:sldChg chg="modTransition">
        <pc:chgData name="Ring, Matthew" userId="c847a62a-d42b-477a-82b9-dfab6428f510" providerId="ADAL" clId="{5F40722D-0792-48E9-A9A1-EF10E249123E}" dt="2019-04-24T21:17:29.052" v="16"/>
        <pc:sldMkLst>
          <pc:docMk/>
          <pc:sldMk cId="3645712914" sldId="408"/>
        </pc:sldMkLst>
      </pc:sldChg>
      <pc:sldChg chg="modTransition">
        <pc:chgData name="Ring, Matthew" userId="c847a62a-d42b-477a-82b9-dfab6428f510" providerId="ADAL" clId="{5F40722D-0792-48E9-A9A1-EF10E249123E}" dt="2019-04-24T21:17:29.052" v="16"/>
        <pc:sldMkLst>
          <pc:docMk/>
          <pc:sldMk cId="2416197351" sldId="409"/>
        </pc:sldMkLst>
      </pc:sldChg>
      <pc:sldChg chg="modTransition">
        <pc:chgData name="Ring, Matthew" userId="c847a62a-d42b-477a-82b9-dfab6428f510" providerId="ADAL" clId="{5F40722D-0792-48E9-A9A1-EF10E249123E}" dt="2019-04-24T21:17:29.052" v="16"/>
        <pc:sldMkLst>
          <pc:docMk/>
          <pc:sldMk cId="1832161947" sldId="411"/>
        </pc:sldMkLst>
      </pc:sldChg>
      <pc:sldChg chg="modTransition">
        <pc:chgData name="Ring, Matthew" userId="c847a62a-d42b-477a-82b9-dfab6428f510" providerId="ADAL" clId="{5F40722D-0792-48E9-A9A1-EF10E249123E}" dt="2019-04-24T21:17:29.052" v="16"/>
        <pc:sldMkLst>
          <pc:docMk/>
          <pc:sldMk cId="3332673693" sldId="412"/>
        </pc:sldMkLst>
      </pc:sldChg>
      <pc:sldChg chg="modTransition">
        <pc:chgData name="Ring, Matthew" userId="c847a62a-d42b-477a-82b9-dfab6428f510" providerId="ADAL" clId="{5F40722D-0792-48E9-A9A1-EF10E249123E}" dt="2019-04-24T21:17:29.052" v="16"/>
        <pc:sldMkLst>
          <pc:docMk/>
          <pc:sldMk cId="2620611294" sldId="413"/>
        </pc:sldMkLst>
      </pc:sldChg>
      <pc:sldChg chg="modTransition">
        <pc:chgData name="Ring, Matthew" userId="c847a62a-d42b-477a-82b9-dfab6428f510" providerId="ADAL" clId="{5F40722D-0792-48E9-A9A1-EF10E249123E}" dt="2019-04-24T21:17:29.052" v="16"/>
        <pc:sldMkLst>
          <pc:docMk/>
          <pc:sldMk cId="516448585" sldId="414"/>
        </pc:sldMkLst>
      </pc:sldChg>
      <pc:sldChg chg="modTransition">
        <pc:chgData name="Ring, Matthew" userId="c847a62a-d42b-477a-82b9-dfab6428f510" providerId="ADAL" clId="{5F40722D-0792-48E9-A9A1-EF10E249123E}" dt="2019-04-24T21:17:29.052" v="16"/>
        <pc:sldMkLst>
          <pc:docMk/>
          <pc:sldMk cId="40963284" sldId="415"/>
        </pc:sldMkLst>
      </pc:sldChg>
      <pc:sldChg chg="modTransition">
        <pc:chgData name="Ring, Matthew" userId="c847a62a-d42b-477a-82b9-dfab6428f510" providerId="ADAL" clId="{5F40722D-0792-48E9-A9A1-EF10E249123E}" dt="2019-04-24T21:17:29.052" v="16"/>
        <pc:sldMkLst>
          <pc:docMk/>
          <pc:sldMk cId="2561894995" sldId="416"/>
        </pc:sldMkLst>
      </pc:sldChg>
      <pc:sldChg chg="modTransition">
        <pc:chgData name="Ring, Matthew" userId="c847a62a-d42b-477a-82b9-dfab6428f510" providerId="ADAL" clId="{5F40722D-0792-48E9-A9A1-EF10E249123E}" dt="2019-04-24T21:17:29.052" v="16"/>
        <pc:sldMkLst>
          <pc:docMk/>
          <pc:sldMk cId="3933416419" sldId="417"/>
        </pc:sldMkLst>
      </pc:sldChg>
      <pc:sldChg chg="modTransition">
        <pc:chgData name="Ring, Matthew" userId="c847a62a-d42b-477a-82b9-dfab6428f510" providerId="ADAL" clId="{5F40722D-0792-48E9-A9A1-EF10E249123E}" dt="2019-04-24T21:17:29.052" v="16"/>
        <pc:sldMkLst>
          <pc:docMk/>
          <pc:sldMk cId="1083011403" sldId="418"/>
        </pc:sldMkLst>
      </pc:sldChg>
      <pc:sldChg chg="modTransition">
        <pc:chgData name="Ring, Matthew" userId="c847a62a-d42b-477a-82b9-dfab6428f510" providerId="ADAL" clId="{5F40722D-0792-48E9-A9A1-EF10E249123E}" dt="2019-04-24T21:17:29.052" v="16"/>
        <pc:sldMkLst>
          <pc:docMk/>
          <pc:sldMk cId="1920185573" sldId="419"/>
        </pc:sldMkLst>
      </pc:sldChg>
      <pc:sldChg chg="modTransition">
        <pc:chgData name="Ring, Matthew" userId="c847a62a-d42b-477a-82b9-dfab6428f510" providerId="ADAL" clId="{5F40722D-0792-48E9-A9A1-EF10E249123E}" dt="2019-04-24T21:17:29.052" v="16"/>
        <pc:sldMkLst>
          <pc:docMk/>
          <pc:sldMk cId="1576711747" sldId="420"/>
        </pc:sldMkLst>
      </pc:sldChg>
      <pc:sldChg chg="modTransition">
        <pc:chgData name="Ring, Matthew" userId="c847a62a-d42b-477a-82b9-dfab6428f510" providerId="ADAL" clId="{5F40722D-0792-48E9-A9A1-EF10E249123E}" dt="2019-04-24T21:17:29.052" v="16"/>
        <pc:sldMkLst>
          <pc:docMk/>
          <pc:sldMk cId="1278611365" sldId="421"/>
        </pc:sldMkLst>
      </pc:sldChg>
      <pc:sldChg chg="modTransition">
        <pc:chgData name="Ring, Matthew" userId="c847a62a-d42b-477a-82b9-dfab6428f510" providerId="ADAL" clId="{5F40722D-0792-48E9-A9A1-EF10E249123E}" dt="2019-04-24T21:17:29.052" v="16"/>
        <pc:sldMkLst>
          <pc:docMk/>
          <pc:sldMk cId="4108786572" sldId="422"/>
        </pc:sldMkLst>
      </pc:sldChg>
      <pc:sldChg chg="modTransition">
        <pc:chgData name="Ring, Matthew" userId="c847a62a-d42b-477a-82b9-dfab6428f510" providerId="ADAL" clId="{5F40722D-0792-48E9-A9A1-EF10E249123E}" dt="2019-04-24T21:17:29.052" v="16"/>
        <pc:sldMkLst>
          <pc:docMk/>
          <pc:sldMk cId="1784663487" sldId="423"/>
        </pc:sldMkLst>
      </pc:sldChg>
      <pc:sldChg chg="modTransition">
        <pc:chgData name="Ring, Matthew" userId="c847a62a-d42b-477a-82b9-dfab6428f510" providerId="ADAL" clId="{5F40722D-0792-48E9-A9A1-EF10E249123E}" dt="2019-04-24T21:17:29.052" v="16"/>
        <pc:sldMkLst>
          <pc:docMk/>
          <pc:sldMk cId="1721304518" sldId="424"/>
        </pc:sldMkLst>
      </pc:sldChg>
      <pc:sldChg chg="modTransition">
        <pc:chgData name="Ring, Matthew" userId="c847a62a-d42b-477a-82b9-dfab6428f510" providerId="ADAL" clId="{5F40722D-0792-48E9-A9A1-EF10E249123E}" dt="2019-04-24T21:17:29.052" v="16"/>
        <pc:sldMkLst>
          <pc:docMk/>
          <pc:sldMk cId="1591397372" sldId="425"/>
        </pc:sldMkLst>
      </pc:sldChg>
      <pc:sldChg chg="modTransition">
        <pc:chgData name="Ring, Matthew" userId="c847a62a-d42b-477a-82b9-dfab6428f510" providerId="ADAL" clId="{5F40722D-0792-48E9-A9A1-EF10E249123E}" dt="2019-04-24T21:17:29.052" v="16"/>
        <pc:sldMkLst>
          <pc:docMk/>
          <pc:sldMk cId="1342934319" sldId="438"/>
        </pc:sldMkLst>
      </pc:sldChg>
      <pc:sldChg chg="addSp delSp modSp modNotesTx">
        <pc:chgData name="Ring, Matthew" userId="c847a62a-d42b-477a-82b9-dfab6428f510" providerId="ADAL" clId="{5F40722D-0792-48E9-A9A1-EF10E249123E}" dt="2019-04-24T21:50:00.142" v="1983" actId="20577"/>
        <pc:sldMkLst>
          <pc:docMk/>
          <pc:sldMk cId="3034827444" sldId="443"/>
        </pc:sldMkLst>
        <pc:spChg chg="del">
          <ac:chgData name="Ring, Matthew" userId="c847a62a-d42b-477a-82b9-dfab6428f510" providerId="ADAL" clId="{5F40722D-0792-48E9-A9A1-EF10E249123E}" dt="2019-04-24T21:38:07.082" v="77" actId="478"/>
          <ac:spMkLst>
            <pc:docMk/>
            <pc:sldMk cId="3034827444" sldId="443"/>
            <ac:spMk id="2" creationId="{0F87B547-BBBF-40E3-A8FC-FC099E08AEF0}"/>
          </ac:spMkLst>
        </pc:spChg>
        <pc:spChg chg="del">
          <ac:chgData name="Ring, Matthew" userId="c847a62a-d42b-477a-82b9-dfab6428f510" providerId="ADAL" clId="{5F40722D-0792-48E9-A9A1-EF10E249123E}" dt="2019-04-24T21:40:11.928" v="166" actId="478"/>
          <ac:spMkLst>
            <pc:docMk/>
            <pc:sldMk cId="3034827444" sldId="443"/>
            <ac:spMk id="3" creationId="{2ABA1813-F206-4536-B9FF-8681053081DD}"/>
          </ac:spMkLst>
        </pc:spChg>
        <pc:spChg chg="del">
          <ac:chgData name="Ring, Matthew" userId="c847a62a-d42b-477a-82b9-dfab6428f510" providerId="ADAL" clId="{5F40722D-0792-48E9-A9A1-EF10E249123E}" dt="2019-04-24T21:38:01.659" v="76"/>
          <ac:spMkLst>
            <pc:docMk/>
            <pc:sldMk cId="3034827444" sldId="443"/>
            <ac:spMk id="4" creationId="{BE6CA6DD-B03A-4F2E-81E2-2926D8B298ED}"/>
          </ac:spMkLst>
        </pc:spChg>
        <pc:spChg chg="add mod">
          <ac:chgData name="Ring, Matthew" userId="c847a62a-d42b-477a-82b9-dfab6428f510" providerId="ADAL" clId="{5F40722D-0792-48E9-A9A1-EF10E249123E}" dt="2019-04-24T21:40:05.575" v="165" actId="12789"/>
          <ac:spMkLst>
            <pc:docMk/>
            <pc:sldMk cId="3034827444" sldId="443"/>
            <ac:spMk id="5" creationId="{F7241459-79F0-4C93-8420-63E7B28BEF4B}"/>
          </ac:spMkLst>
        </pc:spChg>
        <pc:spChg chg="del">
          <ac:chgData name="Ring, Matthew" userId="c847a62a-d42b-477a-82b9-dfab6428f510" providerId="ADAL" clId="{5F40722D-0792-48E9-A9A1-EF10E249123E}" dt="2019-04-24T21:38:07.082" v="77" actId="478"/>
          <ac:spMkLst>
            <pc:docMk/>
            <pc:sldMk cId="3034827444" sldId="443"/>
            <ac:spMk id="6" creationId="{6B6E6537-087C-44EC-BA00-BAD47FAA0099}"/>
          </ac:spMkLst>
        </pc:spChg>
        <pc:spChg chg="del">
          <ac:chgData name="Ring, Matthew" userId="c847a62a-d42b-477a-82b9-dfab6428f510" providerId="ADAL" clId="{5F40722D-0792-48E9-A9A1-EF10E249123E}" dt="2019-04-24T21:38:07.082" v="77" actId="478"/>
          <ac:spMkLst>
            <pc:docMk/>
            <pc:sldMk cId="3034827444" sldId="443"/>
            <ac:spMk id="7" creationId="{0E99D3D3-0F89-4347-80BD-1BFEE78F1C7B}"/>
          </ac:spMkLst>
        </pc:spChg>
        <pc:spChg chg="del">
          <ac:chgData name="Ring, Matthew" userId="c847a62a-d42b-477a-82b9-dfab6428f510" providerId="ADAL" clId="{5F40722D-0792-48E9-A9A1-EF10E249123E}" dt="2019-04-24T21:38:07.082" v="77" actId="478"/>
          <ac:spMkLst>
            <pc:docMk/>
            <pc:sldMk cId="3034827444" sldId="443"/>
            <ac:spMk id="17" creationId="{7DAAF439-A955-47A4-8DA1-9048ABCF4253}"/>
          </ac:spMkLst>
        </pc:spChg>
      </pc:sldChg>
      <pc:sldChg chg="ord">
        <pc:chgData name="Ring, Matthew" userId="c847a62a-d42b-477a-82b9-dfab6428f510" providerId="ADAL" clId="{5F40722D-0792-48E9-A9A1-EF10E249123E}" dt="2019-04-24T22:09:41.452" v="2362"/>
        <pc:sldMkLst>
          <pc:docMk/>
          <pc:sldMk cId="3816295801" sldId="446"/>
        </pc:sldMkLst>
      </pc:sldChg>
      <pc:sldChg chg="addSp delSp modSp add">
        <pc:chgData name="Ring, Matthew" userId="c847a62a-d42b-477a-82b9-dfab6428f510" providerId="ADAL" clId="{5F40722D-0792-48E9-A9A1-EF10E249123E}" dt="2019-04-24T22:04:12.127" v="2273" actId="1076"/>
        <pc:sldMkLst>
          <pc:docMk/>
          <pc:sldMk cId="24233684" sldId="447"/>
        </pc:sldMkLst>
        <pc:spChg chg="del">
          <ac:chgData name="Ring, Matthew" userId="c847a62a-d42b-477a-82b9-dfab6428f510" providerId="ADAL" clId="{5F40722D-0792-48E9-A9A1-EF10E249123E}" dt="2019-04-24T21:25:13.150" v="19" actId="478"/>
          <ac:spMkLst>
            <pc:docMk/>
            <pc:sldMk cId="24233684" sldId="447"/>
            <ac:spMk id="2" creationId="{9FC4E993-348F-40E7-BC0D-91F55D8BD6E6}"/>
          </ac:spMkLst>
        </pc:spChg>
        <pc:spChg chg="del">
          <ac:chgData name="Ring, Matthew" userId="c847a62a-d42b-477a-82b9-dfab6428f510" providerId="ADAL" clId="{5F40722D-0792-48E9-A9A1-EF10E249123E}" dt="2019-04-24T21:25:09.460" v="18"/>
          <ac:spMkLst>
            <pc:docMk/>
            <pc:sldMk cId="24233684" sldId="447"/>
            <ac:spMk id="3" creationId="{D017A0AF-58A7-4FAB-AEFE-16E4884F8370}"/>
          </ac:spMkLst>
        </pc:spChg>
        <pc:spChg chg="del">
          <ac:chgData name="Ring, Matthew" userId="c847a62a-d42b-477a-82b9-dfab6428f510" providerId="ADAL" clId="{5F40722D-0792-48E9-A9A1-EF10E249123E}" dt="2019-04-24T21:25:09.460" v="18"/>
          <ac:spMkLst>
            <pc:docMk/>
            <pc:sldMk cId="24233684" sldId="447"/>
            <ac:spMk id="4" creationId="{3B6652CE-106B-46EA-932D-87F0AF0973A2}"/>
          </ac:spMkLst>
        </pc:spChg>
        <pc:spChg chg="del">
          <ac:chgData name="Ring, Matthew" userId="c847a62a-d42b-477a-82b9-dfab6428f510" providerId="ADAL" clId="{5F40722D-0792-48E9-A9A1-EF10E249123E}" dt="2019-04-24T21:25:09.460" v="18"/>
          <ac:spMkLst>
            <pc:docMk/>
            <pc:sldMk cId="24233684" sldId="447"/>
            <ac:spMk id="5" creationId="{2C10F6AB-B4C8-4462-A85B-053821FF92FE}"/>
          </ac:spMkLst>
        </pc:spChg>
        <pc:spChg chg="del">
          <ac:chgData name="Ring, Matthew" userId="c847a62a-d42b-477a-82b9-dfab6428f510" providerId="ADAL" clId="{5F40722D-0792-48E9-A9A1-EF10E249123E}" dt="2019-04-24T21:25:09.460" v="18"/>
          <ac:spMkLst>
            <pc:docMk/>
            <pc:sldMk cId="24233684" sldId="447"/>
            <ac:spMk id="6" creationId="{7175EC2C-2798-4B10-8A84-C216711C2666}"/>
          </ac:spMkLst>
        </pc:spChg>
        <pc:spChg chg="del">
          <ac:chgData name="Ring, Matthew" userId="c847a62a-d42b-477a-82b9-dfab6428f510" providerId="ADAL" clId="{5F40722D-0792-48E9-A9A1-EF10E249123E}" dt="2019-04-24T21:25:09.460" v="18"/>
          <ac:spMkLst>
            <pc:docMk/>
            <pc:sldMk cId="24233684" sldId="447"/>
            <ac:spMk id="7" creationId="{19D31ED1-FD21-4957-B2BE-BA86F09E859B}"/>
          </ac:spMkLst>
        </pc:spChg>
        <pc:spChg chg="del">
          <ac:chgData name="Ring, Matthew" userId="c847a62a-d42b-477a-82b9-dfab6428f510" providerId="ADAL" clId="{5F40722D-0792-48E9-A9A1-EF10E249123E}" dt="2019-04-24T21:25:09.460" v="18"/>
          <ac:spMkLst>
            <pc:docMk/>
            <pc:sldMk cId="24233684" sldId="447"/>
            <ac:spMk id="8" creationId="{12E6BB00-FBA1-4A36-A141-03F2653A6038}"/>
          </ac:spMkLst>
        </pc:spChg>
        <pc:spChg chg="add del mod">
          <ac:chgData name="Ring, Matthew" userId="c847a62a-d42b-477a-82b9-dfab6428f510" providerId="ADAL" clId="{5F40722D-0792-48E9-A9A1-EF10E249123E}" dt="2019-04-24T21:25:54.812" v="21"/>
          <ac:spMkLst>
            <pc:docMk/>
            <pc:sldMk cId="24233684" sldId="447"/>
            <ac:spMk id="9" creationId="{7FA85CD6-2B26-4183-B7F2-C3DFEDAB4290}"/>
          </ac:spMkLst>
        </pc:spChg>
        <pc:spChg chg="add del mod">
          <ac:chgData name="Ring, Matthew" userId="c847a62a-d42b-477a-82b9-dfab6428f510" providerId="ADAL" clId="{5F40722D-0792-48E9-A9A1-EF10E249123E}" dt="2019-04-24T21:26:08.407" v="22"/>
          <ac:spMkLst>
            <pc:docMk/>
            <pc:sldMk cId="24233684" sldId="447"/>
            <ac:spMk id="10" creationId="{86810865-D8C3-45C9-8A12-A41A1046D743}"/>
          </ac:spMkLst>
        </pc:spChg>
        <pc:spChg chg="add del mod">
          <ac:chgData name="Ring, Matthew" userId="c847a62a-d42b-477a-82b9-dfab6428f510" providerId="ADAL" clId="{5F40722D-0792-48E9-A9A1-EF10E249123E}" dt="2019-04-24T21:26:08.407" v="22"/>
          <ac:spMkLst>
            <pc:docMk/>
            <pc:sldMk cId="24233684" sldId="447"/>
            <ac:spMk id="11" creationId="{1A753305-D74E-46CB-8195-D6F31BDC245F}"/>
          </ac:spMkLst>
        </pc:spChg>
        <pc:spChg chg="add mod">
          <ac:chgData name="Ring, Matthew" userId="c847a62a-d42b-477a-82b9-dfab6428f510" providerId="ADAL" clId="{5F40722D-0792-48E9-A9A1-EF10E249123E}" dt="2019-04-24T21:27:51.500" v="36" actId="2711"/>
          <ac:spMkLst>
            <pc:docMk/>
            <pc:sldMk cId="24233684" sldId="447"/>
            <ac:spMk id="15" creationId="{A209132A-1E6C-4758-A801-C7C08846F7CE}"/>
          </ac:spMkLst>
        </pc:spChg>
        <pc:spChg chg="add mod">
          <ac:chgData name="Ring, Matthew" userId="c847a62a-d42b-477a-82b9-dfab6428f510" providerId="ADAL" clId="{5F40722D-0792-48E9-A9A1-EF10E249123E}" dt="2019-04-24T22:04:12.127" v="2273" actId="1076"/>
          <ac:spMkLst>
            <pc:docMk/>
            <pc:sldMk cId="24233684" sldId="447"/>
            <ac:spMk id="16" creationId="{A4A2CC00-A672-4339-945E-0AE8B5758997}"/>
          </ac:spMkLst>
        </pc:spChg>
        <pc:spChg chg="add del mod">
          <ac:chgData name="Ring, Matthew" userId="c847a62a-d42b-477a-82b9-dfab6428f510" providerId="ADAL" clId="{5F40722D-0792-48E9-A9A1-EF10E249123E}" dt="2019-04-24T21:54:33.447" v="2037" actId="478"/>
          <ac:spMkLst>
            <pc:docMk/>
            <pc:sldMk cId="24233684" sldId="447"/>
            <ac:spMk id="17" creationId="{C9DFD6C8-4A06-4938-9278-462E05730D27}"/>
          </ac:spMkLst>
        </pc:spChg>
        <pc:spChg chg="add mod">
          <ac:chgData name="Ring, Matthew" userId="c847a62a-d42b-477a-82b9-dfab6428f510" providerId="ADAL" clId="{5F40722D-0792-48E9-A9A1-EF10E249123E}" dt="2019-04-24T22:04:12.127" v="2273" actId="1076"/>
          <ac:spMkLst>
            <pc:docMk/>
            <pc:sldMk cId="24233684" sldId="447"/>
            <ac:spMk id="18" creationId="{9DF515DD-970B-4559-B916-2BD8EF4415DB}"/>
          </ac:spMkLst>
        </pc:spChg>
        <pc:spChg chg="add mod">
          <ac:chgData name="Ring, Matthew" userId="c847a62a-d42b-477a-82b9-dfab6428f510" providerId="ADAL" clId="{5F40722D-0792-48E9-A9A1-EF10E249123E}" dt="2019-04-24T22:04:12.127" v="2273" actId="1076"/>
          <ac:spMkLst>
            <pc:docMk/>
            <pc:sldMk cId="24233684" sldId="447"/>
            <ac:spMk id="19" creationId="{2DA065ED-BA97-4211-ADD8-958E070A62AF}"/>
          </ac:spMkLst>
        </pc:spChg>
        <pc:cxnChg chg="add mod">
          <ac:chgData name="Ring, Matthew" userId="c847a62a-d42b-477a-82b9-dfab6428f510" providerId="ADAL" clId="{5F40722D-0792-48E9-A9A1-EF10E249123E}" dt="2019-04-24T21:29:35.253" v="37" actId="1582"/>
          <ac:cxnSpMkLst>
            <pc:docMk/>
            <pc:sldMk cId="24233684" sldId="447"/>
            <ac:cxnSpMk id="13" creationId="{0633E427-B85F-4E84-B25E-61145E2F4383}"/>
          </ac:cxnSpMkLst>
        </pc:cxnChg>
        <pc:cxnChg chg="add mod">
          <ac:chgData name="Ring, Matthew" userId="c847a62a-d42b-477a-82b9-dfab6428f510" providerId="ADAL" clId="{5F40722D-0792-48E9-A9A1-EF10E249123E}" dt="2019-04-24T22:04:12.127" v="2273" actId="1076"/>
          <ac:cxnSpMkLst>
            <pc:docMk/>
            <pc:sldMk cId="24233684" sldId="447"/>
            <ac:cxnSpMk id="21" creationId="{2A415801-F5A2-4E1F-A0D3-7DD6FDF79E1B}"/>
          </ac:cxnSpMkLst>
        </pc:cxnChg>
        <pc:cxnChg chg="add mod">
          <ac:chgData name="Ring, Matthew" userId="c847a62a-d42b-477a-82b9-dfab6428f510" providerId="ADAL" clId="{5F40722D-0792-48E9-A9A1-EF10E249123E}" dt="2019-04-24T22:04:12.127" v="2273" actId="1076"/>
          <ac:cxnSpMkLst>
            <pc:docMk/>
            <pc:sldMk cId="24233684" sldId="447"/>
            <ac:cxnSpMk id="23" creationId="{D439D7EB-225D-4C98-BE00-FD92BB18CE73}"/>
          </ac:cxnSpMkLst>
        </pc:cxnChg>
        <pc:cxnChg chg="add del mod">
          <ac:chgData name="Ring, Matthew" userId="c847a62a-d42b-477a-82b9-dfab6428f510" providerId="ADAL" clId="{5F40722D-0792-48E9-A9A1-EF10E249123E}" dt="2019-04-24T22:04:12.127" v="2273" actId="1076"/>
          <ac:cxnSpMkLst>
            <pc:docMk/>
            <pc:sldMk cId="24233684" sldId="447"/>
            <ac:cxnSpMk id="27" creationId="{01A0DFF2-FE80-4653-A214-C238517F547E}"/>
          </ac:cxnSpMkLst>
        </pc:cxnChg>
        <pc:cxnChg chg="add mod">
          <ac:chgData name="Ring, Matthew" userId="c847a62a-d42b-477a-82b9-dfab6428f510" providerId="ADAL" clId="{5F40722D-0792-48E9-A9A1-EF10E249123E}" dt="2019-04-24T22:04:12.127" v="2273" actId="1076"/>
          <ac:cxnSpMkLst>
            <pc:docMk/>
            <pc:sldMk cId="24233684" sldId="447"/>
            <ac:cxnSpMk id="30" creationId="{99EC6536-EA54-4AA8-AE9D-774B9FA2454F}"/>
          </ac:cxnSpMkLst>
        </pc:cxnChg>
        <pc:cxnChg chg="add mod">
          <ac:chgData name="Ring, Matthew" userId="c847a62a-d42b-477a-82b9-dfab6428f510" providerId="ADAL" clId="{5F40722D-0792-48E9-A9A1-EF10E249123E}" dt="2019-04-24T22:04:12.127" v="2273" actId="1076"/>
          <ac:cxnSpMkLst>
            <pc:docMk/>
            <pc:sldMk cId="24233684" sldId="447"/>
            <ac:cxnSpMk id="40" creationId="{3384E437-CC82-4C7B-835C-C60124BB7E4D}"/>
          </ac:cxnSpMkLst>
        </pc:cxnChg>
        <pc:cxnChg chg="add mod">
          <ac:chgData name="Ring, Matthew" userId="c847a62a-d42b-477a-82b9-dfab6428f510" providerId="ADAL" clId="{5F40722D-0792-48E9-A9A1-EF10E249123E}" dt="2019-04-24T22:04:12.127" v="2273" actId="1076"/>
          <ac:cxnSpMkLst>
            <pc:docMk/>
            <pc:sldMk cId="24233684" sldId="447"/>
            <ac:cxnSpMk id="43" creationId="{C953974E-AB95-405B-A965-76060525C778}"/>
          </ac:cxnSpMkLst>
        </pc:cxnChg>
        <pc:cxnChg chg="add mod">
          <ac:chgData name="Ring, Matthew" userId="c847a62a-d42b-477a-82b9-dfab6428f510" providerId="ADAL" clId="{5F40722D-0792-48E9-A9A1-EF10E249123E}" dt="2019-04-24T22:04:12.127" v="2273" actId="1076"/>
          <ac:cxnSpMkLst>
            <pc:docMk/>
            <pc:sldMk cId="24233684" sldId="447"/>
            <ac:cxnSpMk id="44" creationId="{C71F4394-0F8A-4085-8E38-5FECA84C52C4}"/>
          </ac:cxnSpMkLst>
        </pc:cxnChg>
        <pc:cxnChg chg="add mod">
          <ac:chgData name="Ring, Matthew" userId="c847a62a-d42b-477a-82b9-dfab6428f510" providerId="ADAL" clId="{5F40722D-0792-48E9-A9A1-EF10E249123E}" dt="2019-04-24T22:04:12.127" v="2273" actId="1076"/>
          <ac:cxnSpMkLst>
            <pc:docMk/>
            <pc:sldMk cId="24233684" sldId="447"/>
            <ac:cxnSpMk id="46" creationId="{1829A6E4-A89F-4B10-AB38-A8EA8D14228E}"/>
          </ac:cxnSpMkLst>
        </pc:cxnChg>
      </pc:sldChg>
      <pc:sldChg chg="addSp delSp modSp add">
        <pc:chgData name="Ring, Matthew" userId="c847a62a-d42b-477a-82b9-dfab6428f510" providerId="ADAL" clId="{5F40722D-0792-48E9-A9A1-EF10E249123E}" dt="2019-04-24T21:37:42.723" v="75" actId="5793"/>
        <pc:sldMkLst>
          <pc:docMk/>
          <pc:sldMk cId="3496899730" sldId="448"/>
        </pc:sldMkLst>
        <pc:spChg chg="del">
          <ac:chgData name="Ring, Matthew" userId="c847a62a-d42b-477a-82b9-dfab6428f510" providerId="ADAL" clId="{5F40722D-0792-48E9-A9A1-EF10E249123E}" dt="2019-04-24T21:34:36.967" v="39"/>
          <ac:spMkLst>
            <pc:docMk/>
            <pc:sldMk cId="3496899730" sldId="448"/>
            <ac:spMk id="3" creationId="{B285A250-BE42-4C3E-9891-70F0DFC265C0}"/>
          </ac:spMkLst>
        </pc:spChg>
        <pc:spChg chg="del">
          <ac:chgData name="Ring, Matthew" userId="c847a62a-d42b-477a-82b9-dfab6428f510" providerId="ADAL" clId="{5F40722D-0792-48E9-A9A1-EF10E249123E}" dt="2019-04-24T21:34:36.967" v="39"/>
          <ac:spMkLst>
            <pc:docMk/>
            <pc:sldMk cId="3496899730" sldId="448"/>
            <ac:spMk id="4" creationId="{90FAA66B-0C6D-4020-8B4B-A0463CF93181}"/>
          </ac:spMkLst>
        </pc:spChg>
        <pc:spChg chg="del">
          <ac:chgData name="Ring, Matthew" userId="c847a62a-d42b-477a-82b9-dfab6428f510" providerId="ADAL" clId="{5F40722D-0792-48E9-A9A1-EF10E249123E}" dt="2019-04-24T21:34:36.967" v="39"/>
          <ac:spMkLst>
            <pc:docMk/>
            <pc:sldMk cId="3496899730" sldId="448"/>
            <ac:spMk id="5" creationId="{FA76F7F0-9AE4-44AF-9851-1544F25C80AF}"/>
          </ac:spMkLst>
        </pc:spChg>
        <pc:spChg chg="del">
          <ac:chgData name="Ring, Matthew" userId="c847a62a-d42b-477a-82b9-dfab6428f510" providerId="ADAL" clId="{5F40722D-0792-48E9-A9A1-EF10E249123E}" dt="2019-04-24T21:34:36.967" v="39"/>
          <ac:spMkLst>
            <pc:docMk/>
            <pc:sldMk cId="3496899730" sldId="448"/>
            <ac:spMk id="6" creationId="{27E747BC-A55D-4A7F-9A3C-702E7BB104B6}"/>
          </ac:spMkLst>
        </pc:spChg>
        <pc:spChg chg="del">
          <ac:chgData name="Ring, Matthew" userId="c847a62a-d42b-477a-82b9-dfab6428f510" providerId="ADAL" clId="{5F40722D-0792-48E9-A9A1-EF10E249123E}" dt="2019-04-24T21:34:36.967" v="39"/>
          <ac:spMkLst>
            <pc:docMk/>
            <pc:sldMk cId="3496899730" sldId="448"/>
            <ac:spMk id="7" creationId="{3D24DDD0-1637-496D-AE8C-C8E9B42299B8}"/>
          </ac:spMkLst>
        </pc:spChg>
        <pc:spChg chg="del">
          <ac:chgData name="Ring, Matthew" userId="c847a62a-d42b-477a-82b9-dfab6428f510" providerId="ADAL" clId="{5F40722D-0792-48E9-A9A1-EF10E249123E}" dt="2019-04-24T21:34:36.967" v="39"/>
          <ac:spMkLst>
            <pc:docMk/>
            <pc:sldMk cId="3496899730" sldId="448"/>
            <ac:spMk id="8" creationId="{7D9DB50C-2F98-4B45-BBA8-5D4999595785}"/>
          </ac:spMkLst>
        </pc:spChg>
        <pc:spChg chg="add mod">
          <ac:chgData name="Ring, Matthew" userId="c847a62a-d42b-477a-82b9-dfab6428f510" providerId="ADAL" clId="{5F40722D-0792-48E9-A9A1-EF10E249123E}" dt="2019-04-24T21:37:42.723" v="75" actId="5793"/>
          <ac:spMkLst>
            <pc:docMk/>
            <pc:sldMk cId="3496899730" sldId="448"/>
            <ac:spMk id="9" creationId="{2E90EB94-0E1B-4FA0-84FC-999FA2C2F07F}"/>
          </ac:spMkLst>
        </pc:spChg>
      </pc:sldChg>
      <pc:sldChg chg="modSp add">
        <pc:chgData name="Ring, Matthew" userId="c847a62a-d42b-477a-82b9-dfab6428f510" providerId="ADAL" clId="{5F40722D-0792-48E9-A9A1-EF10E249123E}" dt="2019-04-24T22:12:34.626" v="2434" actId="20577"/>
        <pc:sldMkLst>
          <pc:docMk/>
          <pc:sldMk cId="3786320495" sldId="450"/>
        </pc:sldMkLst>
        <pc:spChg chg="mod">
          <ac:chgData name="Ring, Matthew" userId="c847a62a-d42b-477a-82b9-dfab6428f510" providerId="ADAL" clId="{5F40722D-0792-48E9-A9A1-EF10E249123E}" dt="2019-04-24T22:12:34.626" v="2434" actId="20577"/>
          <ac:spMkLst>
            <pc:docMk/>
            <pc:sldMk cId="3786320495" sldId="450"/>
            <ac:spMk id="9" creationId="{2E90EB94-0E1B-4FA0-84FC-999FA2C2F07F}"/>
          </ac:spMkLst>
        </pc:spChg>
      </pc:sldChg>
      <pc:sldChg chg="modSp add ord modNotesTx">
        <pc:chgData name="Ring, Matthew" userId="c847a62a-d42b-477a-82b9-dfab6428f510" providerId="ADAL" clId="{5F40722D-0792-48E9-A9A1-EF10E249123E}" dt="2019-04-24T22:09:04.009" v="2337" actId="313"/>
        <pc:sldMkLst>
          <pc:docMk/>
          <pc:sldMk cId="1239878227" sldId="451"/>
        </pc:sldMkLst>
        <pc:spChg chg="mod">
          <ac:chgData name="Ring, Matthew" userId="c847a62a-d42b-477a-82b9-dfab6428f510" providerId="ADAL" clId="{5F40722D-0792-48E9-A9A1-EF10E249123E}" dt="2019-04-24T22:08:53.606" v="2326" actId="20577"/>
          <ac:spMkLst>
            <pc:docMk/>
            <pc:sldMk cId="1239878227" sldId="451"/>
            <ac:spMk id="9" creationId="{2E90EB94-0E1B-4FA0-84FC-999FA2C2F07F}"/>
          </ac:spMkLst>
        </pc:spChg>
      </pc:sldChg>
      <pc:sldChg chg="modSp add">
        <pc:chgData name="Ring, Matthew" userId="c847a62a-d42b-477a-82b9-dfab6428f510" providerId="ADAL" clId="{5F40722D-0792-48E9-A9A1-EF10E249123E}" dt="2019-04-24T22:10:07.004" v="2423" actId="5793"/>
        <pc:sldMkLst>
          <pc:docMk/>
          <pc:sldMk cId="233962821" sldId="452"/>
        </pc:sldMkLst>
        <pc:spChg chg="mod">
          <ac:chgData name="Ring, Matthew" userId="c847a62a-d42b-477a-82b9-dfab6428f510" providerId="ADAL" clId="{5F40722D-0792-48E9-A9A1-EF10E249123E}" dt="2019-04-24T22:10:07.004" v="2423" actId="5793"/>
          <ac:spMkLst>
            <pc:docMk/>
            <pc:sldMk cId="233962821" sldId="452"/>
            <ac:spMk id="9" creationId="{2E90EB94-0E1B-4FA0-84FC-999FA2C2F07F}"/>
          </ac:spMkLst>
        </pc:spChg>
      </pc:sldChg>
    </pc:docChg>
  </pc:docChgLst>
  <pc:docChgLst>
    <pc:chgData name="Ring, Matthew" userId="c847a62a-d42b-477a-82b9-dfab6428f510" providerId="ADAL" clId="{5A4C1825-84D0-40DE-B7CB-25A539ADE204}"/>
    <pc:docChg chg="undo custSel addSld delSld modSld sldOrd">
      <pc:chgData name="Ring, Matthew" userId="c847a62a-d42b-477a-82b9-dfab6428f510" providerId="ADAL" clId="{5A4C1825-84D0-40DE-B7CB-25A539ADE204}" dt="2019-04-25T21:09:09.927" v="2167" actId="20577"/>
      <pc:docMkLst>
        <pc:docMk/>
      </pc:docMkLst>
      <pc:sldChg chg="modSp">
        <pc:chgData name="Ring, Matthew" userId="c847a62a-d42b-477a-82b9-dfab6428f510" providerId="ADAL" clId="{5A4C1825-84D0-40DE-B7CB-25A539ADE204}" dt="2019-04-25T18:56:24.870" v="970" actId="20577"/>
        <pc:sldMkLst>
          <pc:docMk/>
          <pc:sldMk cId="3060167656" sldId="404"/>
        </pc:sldMkLst>
        <pc:spChg chg="mod">
          <ac:chgData name="Ring, Matthew" userId="c847a62a-d42b-477a-82b9-dfab6428f510" providerId="ADAL" clId="{5A4C1825-84D0-40DE-B7CB-25A539ADE204}" dt="2019-04-25T18:56:05.728" v="969" actId="207"/>
          <ac:spMkLst>
            <pc:docMk/>
            <pc:sldMk cId="3060167656" sldId="404"/>
            <ac:spMk id="5" creationId="{D626B558-C256-4B88-BA0A-E34CCEAAA87B}"/>
          </ac:spMkLst>
        </pc:spChg>
        <pc:spChg chg="mod">
          <ac:chgData name="Ring, Matthew" userId="c847a62a-d42b-477a-82b9-dfab6428f510" providerId="ADAL" clId="{5A4C1825-84D0-40DE-B7CB-25A539ADE204}" dt="2019-04-25T18:56:24.870" v="970" actId="20577"/>
          <ac:spMkLst>
            <pc:docMk/>
            <pc:sldMk cId="3060167656" sldId="404"/>
            <ac:spMk id="16" creationId="{7BD2116D-B4FA-4E58-95F5-BE372F0580B5}"/>
          </ac:spMkLst>
        </pc:spChg>
      </pc:sldChg>
      <pc:sldChg chg="modSp">
        <pc:chgData name="Ring, Matthew" userId="c847a62a-d42b-477a-82b9-dfab6428f510" providerId="ADAL" clId="{5A4C1825-84D0-40DE-B7CB-25A539ADE204}" dt="2019-04-25T17:30:17.620" v="792" actId="1076"/>
        <pc:sldMkLst>
          <pc:docMk/>
          <pc:sldMk cId="2617109775" sldId="442"/>
        </pc:sldMkLst>
        <pc:picChg chg="mod">
          <ac:chgData name="Ring, Matthew" userId="c847a62a-d42b-477a-82b9-dfab6428f510" providerId="ADAL" clId="{5A4C1825-84D0-40DE-B7CB-25A539ADE204}" dt="2019-04-25T17:30:17.620" v="792" actId="1076"/>
          <ac:picMkLst>
            <pc:docMk/>
            <pc:sldMk cId="2617109775" sldId="442"/>
            <ac:picMk id="8" creationId="{5FE790AE-763A-4992-8754-80B5395AB8C9}"/>
          </ac:picMkLst>
        </pc:picChg>
      </pc:sldChg>
      <pc:sldChg chg="delSp modSp">
        <pc:chgData name="Ring, Matthew" userId="c847a62a-d42b-477a-82b9-dfab6428f510" providerId="ADAL" clId="{5A4C1825-84D0-40DE-B7CB-25A539ADE204}" dt="2019-04-25T20:27:51.040" v="1569" actId="20577"/>
        <pc:sldMkLst>
          <pc:docMk/>
          <pc:sldMk cId="3883073966" sldId="453"/>
        </pc:sldMkLst>
        <pc:spChg chg="mod">
          <ac:chgData name="Ring, Matthew" userId="c847a62a-d42b-477a-82b9-dfab6428f510" providerId="ADAL" clId="{5A4C1825-84D0-40DE-B7CB-25A539ADE204}" dt="2019-04-25T20:27:51.040" v="1569" actId="20577"/>
          <ac:spMkLst>
            <pc:docMk/>
            <pc:sldMk cId="3883073966" sldId="453"/>
            <ac:spMk id="2" creationId="{0F87B547-BBBF-40E3-A8FC-FC099E08AEF0}"/>
          </ac:spMkLst>
        </pc:spChg>
        <pc:spChg chg="del">
          <ac:chgData name="Ring, Matthew" userId="c847a62a-d42b-477a-82b9-dfab6428f510" providerId="ADAL" clId="{5A4C1825-84D0-40DE-B7CB-25A539ADE204}" dt="2019-04-25T19:41:36.459" v="1290" actId="478"/>
          <ac:spMkLst>
            <pc:docMk/>
            <pc:sldMk cId="3883073966" sldId="453"/>
            <ac:spMk id="3" creationId="{2ABA1813-F206-4536-B9FF-8681053081DD}"/>
          </ac:spMkLst>
        </pc:spChg>
        <pc:spChg chg="mod">
          <ac:chgData name="Ring, Matthew" userId="c847a62a-d42b-477a-82b9-dfab6428f510" providerId="ADAL" clId="{5A4C1825-84D0-40DE-B7CB-25A539ADE204}" dt="2019-04-25T19:41:49.604" v="1292" actId="113"/>
          <ac:spMkLst>
            <pc:docMk/>
            <pc:sldMk cId="3883073966" sldId="453"/>
            <ac:spMk id="4" creationId="{BE6CA6DD-B03A-4F2E-81E2-2926D8B298ED}"/>
          </ac:spMkLst>
        </pc:spChg>
      </pc:sldChg>
      <pc:sldChg chg="addSp delSp modSp modTransition">
        <pc:chgData name="Ring, Matthew" userId="c847a62a-d42b-477a-82b9-dfab6428f510" providerId="ADAL" clId="{5A4C1825-84D0-40DE-B7CB-25A539ADE204}" dt="2019-04-25T19:46:52.367" v="1355"/>
        <pc:sldMkLst>
          <pc:docMk/>
          <pc:sldMk cId="1253435680" sldId="454"/>
        </pc:sldMkLst>
        <pc:spChg chg="mod">
          <ac:chgData name="Ring, Matthew" userId="c847a62a-d42b-477a-82b9-dfab6428f510" providerId="ADAL" clId="{5A4C1825-84D0-40DE-B7CB-25A539ADE204}" dt="2019-04-25T19:46:29.623" v="1353" actId="1076"/>
          <ac:spMkLst>
            <pc:docMk/>
            <pc:sldMk cId="1253435680" sldId="454"/>
            <ac:spMk id="2" creationId="{0F87B547-BBBF-40E3-A8FC-FC099E08AEF0}"/>
          </ac:spMkLst>
        </pc:spChg>
        <pc:spChg chg="mod">
          <ac:chgData name="Ring, Matthew" userId="c847a62a-d42b-477a-82b9-dfab6428f510" providerId="ADAL" clId="{5A4C1825-84D0-40DE-B7CB-25A539ADE204}" dt="2019-04-25T19:46:33.097" v="1354" actId="1076"/>
          <ac:spMkLst>
            <pc:docMk/>
            <pc:sldMk cId="1253435680" sldId="454"/>
            <ac:spMk id="6" creationId="{6B6E6537-087C-44EC-BA00-BAD47FAA0099}"/>
          </ac:spMkLst>
        </pc:spChg>
        <pc:spChg chg="del">
          <ac:chgData name="Ring, Matthew" userId="c847a62a-d42b-477a-82b9-dfab6428f510" providerId="ADAL" clId="{5A4C1825-84D0-40DE-B7CB-25A539ADE204}" dt="2019-04-25T19:25:28.823" v="982" actId="478"/>
          <ac:spMkLst>
            <pc:docMk/>
            <pc:sldMk cId="1253435680" sldId="454"/>
            <ac:spMk id="8" creationId="{B91255A6-317B-44E5-A0DC-23F0A9E5DA30}"/>
          </ac:spMkLst>
        </pc:spChg>
        <pc:picChg chg="add del">
          <ac:chgData name="Ring, Matthew" userId="c847a62a-d42b-477a-82b9-dfab6428f510" providerId="ADAL" clId="{5A4C1825-84D0-40DE-B7CB-25A539ADE204}" dt="2019-04-25T19:26:11.306" v="997"/>
          <ac:picMkLst>
            <pc:docMk/>
            <pc:sldMk cId="1253435680" sldId="454"/>
            <ac:picMk id="7" creationId="{A8A52A45-D56D-4612-A8CC-0B582E6479A0}"/>
          </ac:picMkLst>
        </pc:picChg>
        <pc:picChg chg="add del mod">
          <ac:chgData name="Ring, Matthew" userId="c847a62a-d42b-477a-82b9-dfab6428f510" providerId="ADAL" clId="{5A4C1825-84D0-40DE-B7CB-25A539ADE204}" dt="2019-04-25T19:42:43.789" v="1305"/>
          <ac:picMkLst>
            <pc:docMk/>
            <pc:sldMk cId="1253435680" sldId="454"/>
            <ac:picMk id="9" creationId="{BE69A4B3-D291-48CF-A97B-4CC9CF01AA18}"/>
          </ac:picMkLst>
        </pc:picChg>
        <pc:picChg chg="add mod modCrop">
          <ac:chgData name="Ring, Matthew" userId="c847a62a-d42b-477a-82b9-dfab6428f510" providerId="ADAL" clId="{5A4C1825-84D0-40DE-B7CB-25A539ADE204}" dt="2019-04-25T19:46:22.419" v="1352" actId="1076"/>
          <ac:picMkLst>
            <pc:docMk/>
            <pc:sldMk cId="1253435680" sldId="454"/>
            <ac:picMk id="10" creationId="{FD138ECE-701F-4740-8713-148DCB260F56}"/>
          </ac:picMkLst>
        </pc:picChg>
      </pc:sldChg>
      <pc:sldChg chg="addSp delSp modSp delAnim modNotesTx">
        <pc:chgData name="Ring, Matthew" userId="c847a62a-d42b-477a-82b9-dfab6428f510" providerId="ADAL" clId="{5A4C1825-84D0-40DE-B7CB-25A539ADE204}" dt="2019-04-25T20:23:59.681" v="1428" actId="20577"/>
        <pc:sldMkLst>
          <pc:docMk/>
          <pc:sldMk cId="952072876" sldId="455"/>
        </pc:sldMkLst>
        <pc:spChg chg="del">
          <ac:chgData name="Ring, Matthew" userId="c847a62a-d42b-477a-82b9-dfab6428f510" providerId="ADAL" clId="{5A4C1825-84D0-40DE-B7CB-25A539ADE204}" dt="2019-04-25T15:24:06.290" v="36" actId="478"/>
          <ac:spMkLst>
            <pc:docMk/>
            <pc:sldMk cId="952072876" sldId="455"/>
            <ac:spMk id="3" creationId="{2ABA1813-F206-4536-B9FF-8681053081DD}"/>
          </ac:spMkLst>
        </pc:spChg>
        <pc:spChg chg="del">
          <ac:chgData name="Ring, Matthew" userId="c847a62a-d42b-477a-82b9-dfab6428f510" providerId="ADAL" clId="{5A4C1825-84D0-40DE-B7CB-25A539ADE204}" dt="2019-04-25T15:24:03.983" v="35" actId="478"/>
          <ac:spMkLst>
            <pc:docMk/>
            <pc:sldMk cId="952072876" sldId="455"/>
            <ac:spMk id="4" creationId="{BE6CA6DD-B03A-4F2E-81E2-2926D8B298ED}"/>
          </ac:spMkLst>
        </pc:spChg>
        <pc:spChg chg="del mod">
          <ac:chgData name="Ring, Matthew" userId="c847a62a-d42b-477a-82b9-dfab6428f510" providerId="ADAL" clId="{5A4C1825-84D0-40DE-B7CB-25A539ADE204}" dt="2019-04-25T15:23:27.984" v="31" actId="478"/>
          <ac:spMkLst>
            <pc:docMk/>
            <pc:sldMk cId="952072876" sldId="455"/>
            <ac:spMk id="6" creationId="{6B6E6537-087C-44EC-BA00-BAD47FAA0099}"/>
          </ac:spMkLst>
        </pc:spChg>
        <pc:spChg chg="add del mod">
          <ac:chgData name="Ring, Matthew" userId="c847a62a-d42b-477a-82b9-dfab6428f510" providerId="ADAL" clId="{5A4C1825-84D0-40DE-B7CB-25A539ADE204}" dt="2019-04-25T15:23:30.093" v="32" actId="478"/>
          <ac:spMkLst>
            <pc:docMk/>
            <pc:sldMk cId="952072876" sldId="455"/>
            <ac:spMk id="7" creationId="{996A9009-3F8E-4E96-A9E1-4DE4980EDDC6}"/>
          </ac:spMkLst>
        </pc:spChg>
        <pc:spChg chg="del">
          <ac:chgData name="Ring, Matthew" userId="c847a62a-d42b-477a-82b9-dfab6428f510" providerId="ADAL" clId="{5A4C1825-84D0-40DE-B7CB-25A539ADE204}" dt="2019-04-25T15:23:31.642" v="33" actId="478"/>
          <ac:spMkLst>
            <pc:docMk/>
            <pc:sldMk cId="952072876" sldId="455"/>
            <ac:spMk id="10" creationId="{6A1073F9-513F-4722-AEA7-71970BE75F7E}"/>
          </ac:spMkLst>
        </pc:spChg>
        <pc:spChg chg="add mod">
          <ac:chgData name="Ring, Matthew" userId="c847a62a-d42b-477a-82b9-dfab6428f510" providerId="ADAL" clId="{5A4C1825-84D0-40DE-B7CB-25A539ADE204}" dt="2019-04-25T20:23:59.681" v="1428" actId="20577"/>
          <ac:spMkLst>
            <pc:docMk/>
            <pc:sldMk cId="952072876" sldId="455"/>
            <ac:spMk id="11" creationId="{9FDFD99F-81D2-40B3-BE69-4A4BB8B7232A}"/>
          </ac:spMkLst>
        </pc:spChg>
        <pc:picChg chg="add del mod">
          <ac:chgData name="Ring, Matthew" userId="c847a62a-d42b-477a-82b9-dfab6428f510" providerId="ADAL" clId="{5A4C1825-84D0-40DE-B7CB-25A539ADE204}" dt="2019-04-25T15:27:31.215" v="37" actId="478"/>
          <ac:picMkLst>
            <pc:docMk/>
            <pc:sldMk cId="952072876" sldId="455"/>
            <ac:picMk id="2" creationId="{F7062AC1-FBB5-447B-A8A8-B81C0F057821}"/>
          </ac:picMkLst>
        </pc:picChg>
        <pc:picChg chg="add mod">
          <ac:chgData name="Ring, Matthew" userId="c847a62a-d42b-477a-82b9-dfab6428f510" providerId="ADAL" clId="{5A4C1825-84D0-40DE-B7CB-25A539ADE204}" dt="2019-04-25T20:23:49.179" v="1412" actId="1076"/>
          <ac:picMkLst>
            <pc:docMk/>
            <pc:sldMk cId="952072876" sldId="455"/>
            <ac:picMk id="8" creationId="{18086DD1-7866-4819-9BC4-28CD70C375FE}"/>
          </ac:picMkLst>
        </pc:picChg>
        <pc:picChg chg="del">
          <ac:chgData name="Ring, Matthew" userId="c847a62a-d42b-477a-82b9-dfab6428f510" providerId="ADAL" clId="{5A4C1825-84D0-40DE-B7CB-25A539ADE204}" dt="2019-04-25T15:19:03.720" v="10" actId="478"/>
          <ac:picMkLst>
            <pc:docMk/>
            <pc:sldMk cId="952072876" sldId="455"/>
            <ac:picMk id="1026" creationId="{4595CEBC-6BDC-4B5B-AF63-F5038B42F7F5}"/>
          </ac:picMkLst>
        </pc:picChg>
      </pc:sldChg>
      <pc:sldChg chg="addSp delSp modSp add modNotesTx">
        <pc:chgData name="Ring, Matthew" userId="c847a62a-d42b-477a-82b9-dfab6428f510" providerId="ADAL" clId="{5A4C1825-84D0-40DE-B7CB-25A539ADE204}" dt="2019-04-25T20:28:26.565" v="1629" actId="478"/>
        <pc:sldMkLst>
          <pc:docMk/>
          <pc:sldMk cId="4002845923" sldId="456"/>
        </pc:sldMkLst>
        <pc:spChg chg="add del mod">
          <ac:chgData name="Ring, Matthew" userId="c847a62a-d42b-477a-82b9-dfab6428f510" providerId="ADAL" clId="{5A4C1825-84D0-40DE-B7CB-25A539ADE204}" dt="2019-04-25T20:28:26.565" v="1629" actId="478"/>
          <ac:spMkLst>
            <pc:docMk/>
            <pc:sldMk cId="4002845923" sldId="456"/>
            <ac:spMk id="7" creationId="{8B455B9F-8E79-4112-8B14-735B54D52605}"/>
          </ac:spMkLst>
        </pc:spChg>
      </pc:sldChg>
      <pc:sldChg chg="addSp delSp modSp add delAnim modNotesTx">
        <pc:chgData name="Ring, Matthew" userId="c847a62a-d42b-477a-82b9-dfab6428f510" providerId="ADAL" clId="{5A4C1825-84D0-40DE-B7CB-25A539ADE204}" dt="2019-04-25T16:53:14.075" v="452" actId="20577"/>
        <pc:sldMkLst>
          <pc:docMk/>
          <pc:sldMk cId="4012699227" sldId="457"/>
        </pc:sldMkLst>
        <pc:spChg chg="mod">
          <ac:chgData name="Ring, Matthew" userId="c847a62a-d42b-477a-82b9-dfab6428f510" providerId="ADAL" clId="{5A4C1825-84D0-40DE-B7CB-25A539ADE204}" dt="2019-04-25T16:53:14.075" v="452" actId="20577"/>
          <ac:spMkLst>
            <pc:docMk/>
            <pc:sldMk cId="4012699227" sldId="457"/>
            <ac:spMk id="6" creationId="{6B6E6537-087C-44EC-BA00-BAD47FAA0099}"/>
          </ac:spMkLst>
        </pc:spChg>
        <pc:picChg chg="add mod">
          <ac:chgData name="Ring, Matthew" userId="c847a62a-d42b-477a-82b9-dfab6428f510" providerId="ADAL" clId="{5A4C1825-84D0-40DE-B7CB-25A539ADE204}" dt="2019-04-25T16:49:22.801" v="85" actId="1076"/>
          <ac:picMkLst>
            <pc:docMk/>
            <pc:sldMk cId="4012699227" sldId="457"/>
            <ac:picMk id="2" creationId="{C9DC1FC0-956D-411D-848D-C78090F07793}"/>
          </ac:picMkLst>
        </pc:picChg>
        <pc:picChg chg="del">
          <ac:chgData name="Ring, Matthew" userId="c847a62a-d42b-477a-82b9-dfab6428f510" providerId="ADAL" clId="{5A4C1825-84D0-40DE-B7CB-25A539ADE204}" dt="2019-04-25T16:48:59.593" v="80" actId="478"/>
          <ac:picMkLst>
            <pc:docMk/>
            <pc:sldMk cId="4012699227" sldId="457"/>
            <ac:picMk id="1026" creationId="{4595CEBC-6BDC-4B5B-AF63-F5038B42F7F5}"/>
          </ac:picMkLst>
        </pc:picChg>
      </pc:sldChg>
      <pc:sldChg chg="addSp delSp modSp add modNotesTx">
        <pc:chgData name="Ring, Matthew" userId="c847a62a-d42b-477a-82b9-dfab6428f510" providerId="ADAL" clId="{5A4C1825-84D0-40DE-B7CB-25A539ADE204}" dt="2019-04-25T17:47:39.899" v="965" actId="1076"/>
        <pc:sldMkLst>
          <pc:docMk/>
          <pc:sldMk cId="3721920277" sldId="458"/>
        </pc:sldMkLst>
        <pc:spChg chg="mod">
          <ac:chgData name="Ring, Matthew" userId="c847a62a-d42b-477a-82b9-dfab6428f510" providerId="ADAL" clId="{5A4C1825-84D0-40DE-B7CB-25A539ADE204}" dt="2019-04-25T16:57:44.345" v="772" actId="20577"/>
          <ac:spMkLst>
            <pc:docMk/>
            <pc:sldMk cId="3721920277" sldId="458"/>
            <ac:spMk id="6" creationId="{6B6E6537-087C-44EC-BA00-BAD47FAA0099}"/>
          </ac:spMkLst>
        </pc:spChg>
        <pc:spChg chg="del">
          <ac:chgData name="Ring, Matthew" userId="c847a62a-d42b-477a-82b9-dfab6428f510" providerId="ADAL" clId="{5A4C1825-84D0-40DE-B7CB-25A539ADE204}" dt="2019-04-25T16:57:51.076" v="773" actId="478"/>
          <ac:spMkLst>
            <pc:docMk/>
            <pc:sldMk cId="3721920277" sldId="458"/>
            <ac:spMk id="10" creationId="{6A1073F9-513F-4722-AEA7-71970BE75F7E}"/>
          </ac:spMkLst>
        </pc:spChg>
        <pc:picChg chg="del">
          <ac:chgData name="Ring, Matthew" userId="c847a62a-d42b-477a-82b9-dfab6428f510" providerId="ADAL" clId="{5A4C1825-84D0-40DE-B7CB-25A539ADE204}" dt="2019-04-25T16:55:09.762" v="454" actId="478"/>
          <ac:picMkLst>
            <pc:docMk/>
            <pc:sldMk cId="3721920277" sldId="458"/>
            <ac:picMk id="2" creationId="{C9DC1FC0-956D-411D-848D-C78090F07793}"/>
          </ac:picMkLst>
        </pc:picChg>
        <pc:picChg chg="add mod modCrop">
          <ac:chgData name="Ring, Matthew" userId="c847a62a-d42b-477a-82b9-dfab6428f510" providerId="ADAL" clId="{5A4C1825-84D0-40DE-B7CB-25A539ADE204}" dt="2019-04-25T17:47:39.899" v="965" actId="1076"/>
          <ac:picMkLst>
            <pc:docMk/>
            <pc:sldMk cId="3721920277" sldId="458"/>
            <ac:picMk id="2050" creationId="{B9CC8072-863F-461F-B463-9BB06713DF62}"/>
          </ac:picMkLst>
        </pc:picChg>
      </pc:sldChg>
      <pc:sldChg chg="addSp delSp add modTransition">
        <pc:chgData name="Ring, Matthew" userId="c847a62a-d42b-477a-82b9-dfab6428f510" providerId="ADAL" clId="{5A4C1825-84D0-40DE-B7CB-25A539ADE204}" dt="2019-04-25T19:36:16.475" v="1077" actId="478"/>
        <pc:sldMkLst>
          <pc:docMk/>
          <pc:sldMk cId="408071291" sldId="459"/>
        </pc:sldMkLst>
        <pc:inkChg chg="add del">
          <ac:chgData name="Ring, Matthew" userId="c847a62a-d42b-477a-82b9-dfab6428f510" providerId="ADAL" clId="{5A4C1825-84D0-40DE-B7CB-25A539ADE204}" dt="2019-04-25T19:36:02.401" v="1068"/>
          <ac:inkMkLst>
            <pc:docMk/>
            <pc:sldMk cId="408071291" sldId="459"/>
            <ac:inkMk id="2" creationId="{E1B0CEA2-9BE9-40DF-A5DE-1E2328AE7016}"/>
          </ac:inkMkLst>
        </pc:inkChg>
        <pc:inkChg chg="add del">
          <ac:chgData name="Ring, Matthew" userId="c847a62a-d42b-477a-82b9-dfab6428f510" providerId="ADAL" clId="{5A4C1825-84D0-40DE-B7CB-25A539ADE204}" dt="2019-04-25T19:36:02.401" v="1068"/>
          <ac:inkMkLst>
            <pc:docMk/>
            <pc:sldMk cId="408071291" sldId="459"/>
            <ac:inkMk id="3" creationId="{172AB948-1E7A-41DB-85C8-34760DBE6CC8}"/>
          </ac:inkMkLst>
        </pc:inkChg>
        <pc:inkChg chg="add del">
          <ac:chgData name="Ring, Matthew" userId="c847a62a-d42b-477a-82b9-dfab6428f510" providerId="ADAL" clId="{5A4C1825-84D0-40DE-B7CB-25A539ADE204}" dt="2019-04-25T19:36:02.401" v="1068"/>
          <ac:inkMkLst>
            <pc:docMk/>
            <pc:sldMk cId="408071291" sldId="459"/>
            <ac:inkMk id="4" creationId="{CE447229-233A-407A-ABF7-E9C13C485D0B}"/>
          </ac:inkMkLst>
        </pc:inkChg>
        <pc:inkChg chg="add del">
          <ac:chgData name="Ring, Matthew" userId="c847a62a-d42b-477a-82b9-dfab6428f510" providerId="ADAL" clId="{5A4C1825-84D0-40DE-B7CB-25A539ADE204}" dt="2019-04-25T19:36:02.401" v="1068"/>
          <ac:inkMkLst>
            <pc:docMk/>
            <pc:sldMk cId="408071291" sldId="459"/>
            <ac:inkMk id="5" creationId="{9D280529-8412-431C-8DE7-64FD91C33FA2}"/>
          </ac:inkMkLst>
        </pc:inkChg>
        <pc:inkChg chg="add del">
          <ac:chgData name="Ring, Matthew" userId="c847a62a-d42b-477a-82b9-dfab6428f510" providerId="ADAL" clId="{5A4C1825-84D0-40DE-B7CB-25A539ADE204}" dt="2019-04-25T19:36:02.401" v="1068"/>
          <ac:inkMkLst>
            <pc:docMk/>
            <pc:sldMk cId="408071291" sldId="459"/>
            <ac:inkMk id="6" creationId="{25E4F06F-E69B-4BBE-89BC-429AEBAA7D17}"/>
          </ac:inkMkLst>
        </pc:inkChg>
        <pc:inkChg chg="add del">
          <ac:chgData name="Ring, Matthew" userId="c847a62a-d42b-477a-82b9-dfab6428f510" providerId="ADAL" clId="{5A4C1825-84D0-40DE-B7CB-25A539ADE204}" dt="2019-04-25T19:36:02.401" v="1068"/>
          <ac:inkMkLst>
            <pc:docMk/>
            <pc:sldMk cId="408071291" sldId="459"/>
            <ac:inkMk id="7" creationId="{BC8175A2-3FBE-49C7-945F-64CC4F593EA3}"/>
          </ac:inkMkLst>
        </pc:inkChg>
        <pc:inkChg chg="add del">
          <ac:chgData name="Ring, Matthew" userId="c847a62a-d42b-477a-82b9-dfab6428f510" providerId="ADAL" clId="{5A4C1825-84D0-40DE-B7CB-25A539ADE204}" dt="2019-04-25T19:36:02.401" v="1068"/>
          <ac:inkMkLst>
            <pc:docMk/>
            <pc:sldMk cId="408071291" sldId="459"/>
            <ac:inkMk id="8" creationId="{E011CE5F-1CAE-4A90-B5A8-C47F7596DAC5}"/>
          </ac:inkMkLst>
        </pc:inkChg>
        <pc:inkChg chg="add del">
          <ac:chgData name="Ring, Matthew" userId="c847a62a-d42b-477a-82b9-dfab6428f510" providerId="ADAL" clId="{5A4C1825-84D0-40DE-B7CB-25A539ADE204}" dt="2019-04-25T19:36:06.668" v="1076"/>
          <ac:inkMkLst>
            <pc:docMk/>
            <pc:sldMk cId="408071291" sldId="459"/>
            <ac:inkMk id="9" creationId="{3A7EB92E-2813-4DAF-A1ED-FFE184A0B020}"/>
          </ac:inkMkLst>
        </pc:inkChg>
        <pc:inkChg chg="add del">
          <ac:chgData name="Ring, Matthew" userId="c847a62a-d42b-477a-82b9-dfab6428f510" providerId="ADAL" clId="{5A4C1825-84D0-40DE-B7CB-25A539ADE204}" dt="2019-04-25T19:36:06.668" v="1076"/>
          <ac:inkMkLst>
            <pc:docMk/>
            <pc:sldMk cId="408071291" sldId="459"/>
            <ac:inkMk id="10" creationId="{9E397091-A6BB-46E4-895A-23E23C32655C}"/>
          </ac:inkMkLst>
        </pc:inkChg>
        <pc:inkChg chg="add del">
          <ac:chgData name="Ring, Matthew" userId="c847a62a-d42b-477a-82b9-dfab6428f510" providerId="ADAL" clId="{5A4C1825-84D0-40DE-B7CB-25A539ADE204}" dt="2019-04-25T19:36:06.668" v="1076"/>
          <ac:inkMkLst>
            <pc:docMk/>
            <pc:sldMk cId="408071291" sldId="459"/>
            <ac:inkMk id="11" creationId="{0E88A9A8-9A25-457C-B690-4349A5D6D29B}"/>
          </ac:inkMkLst>
        </pc:inkChg>
        <pc:inkChg chg="add del">
          <ac:chgData name="Ring, Matthew" userId="c847a62a-d42b-477a-82b9-dfab6428f510" providerId="ADAL" clId="{5A4C1825-84D0-40DE-B7CB-25A539ADE204}" dt="2019-04-25T19:36:06.668" v="1076"/>
          <ac:inkMkLst>
            <pc:docMk/>
            <pc:sldMk cId="408071291" sldId="459"/>
            <ac:inkMk id="12" creationId="{5A6000A2-A2E9-40BF-812F-C431ED5A8F2D}"/>
          </ac:inkMkLst>
        </pc:inkChg>
        <pc:inkChg chg="add del">
          <ac:chgData name="Ring, Matthew" userId="c847a62a-d42b-477a-82b9-dfab6428f510" providerId="ADAL" clId="{5A4C1825-84D0-40DE-B7CB-25A539ADE204}" dt="2019-04-25T19:36:06.668" v="1076"/>
          <ac:inkMkLst>
            <pc:docMk/>
            <pc:sldMk cId="408071291" sldId="459"/>
            <ac:inkMk id="14" creationId="{0CAB16F8-2110-4C9E-BDFF-EE63E1380180}"/>
          </ac:inkMkLst>
        </pc:inkChg>
        <pc:inkChg chg="add del">
          <ac:chgData name="Ring, Matthew" userId="c847a62a-d42b-477a-82b9-dfab6428f510" providerId="ADAL" clId="{5A4C1825-84D0-40DE-B7CB-25A539ADE204}" dt="2019-04-25T19:36:06.668" v="1076"/>
          <ac:inkMkLst>
            <pc:docMk/>
            <pc:sldMk cId="408071291" sldId="459"/>
            <ac:inkMk id="17" creationId="{53136784-2DA0-4FE7-8C44-448F791AAE5D}"/>
          </ac:inkMkLst>
        </pc:inkChg>
        <pc:inkChg chg="add del">
          <ac:chgData name="Ring, Matthew" userId="c847a62a-d42b-477a-82b9-dfab6428f510" providerId="ADAL" clId="{5A4C1825-84D0-40DE-B7CB-25A539ADE204}" dt="2019-04-25T19:36:06.668" v="1076"/>
          <ac:inkMkLst>
            <pc:docMk/>
            <pc:sldMk cId="408071291" sldId="459"/>
            <ac:inkMk id="20" creationId="{48D841B4-208B-4E66-AD89-5B95816C8941}"/>
          </ac:inkMkLst>
        </pc:inkChg>
        <pc:inkChg chg="add del">
          <ac:chgData name="Ring, Matthew" userId="c847a62a-d42b-477a-82b9-dfab6428f510" providerId="ADAL" clId="{5A4C1825-84D0-40DE-B7CB-25A539ADE204}" dt="2019-04-25T19:36:06.668" v="1076"/>
          <ac:inkMkLst>
            <pc:docMk/>
            <pc:sldMk cId="408071291" sldId="459"/>
            <ac:inkMk id="22" creationId="{A5FE74A7-87F7-4D43-A938-E572A38A047E}"/>
          </ac:inkMkLst>
        </pc:inkChg>
        <pc:inkChg chg="add del">
          <ac:chgData name="Ring, Matthew" userId="c847a62a-d42b-477a-82b9-dfab6428f510" providerId="ADAL" clId="{5A4C1825-84D0-40DE-B7CB-25A539ADE204}" dt="2019-04-25T19:36:16.475" v="1077" actId="478"/>
          <ac:inkMkLst>
            <pc:docMk/>
            <pc:sldMk cId="408071291" sldId="459"/>
            <ac:inkMk id="24" creationId="{0CEB74D1-FC6E-47DE-9011-C6132675987D}"/>
          </ac:inkMkLst>
        </pc:inkChg>
        <pc:inkChg chg="add del">
          <ac:chgData name="Ring, Matthew" userId="c847a62a-d42b-477a-82b9-dfab6428f510" providerId="ADAL" clId="{5A4C1825-84D0-40DE-B7CB-25A539ADE204}" dt="2019-04-25T19:36:16.475" v="1077" actId="478"/>
          <ac:inkMkLst>
            <pc:docMk/>
            <pc:sldMk cId="408071291" sldId="459"/>
            <ac:inkMk id="25" creationId="{64551EA5-DEA7-4053-84F5-3D8F5D993F99}"/>
          </ac:inkMkLst>
        </pc:inkChg>
      </pc:sldChg>
      <pc:sldChg chg="addSp delSp modSp add ord modTransition">
        <pc:chgData name="Ring, Matthew" userId="c847a62a-d42b-477a-82b9-dfab6428f510" providerId="ADAL" clId="{5A4C1825-84D0-40DE-B7CB-25A539ADE204}" dt="2019-04-25T19:54:26.188" v="1410"/>
        <pc:sldMkLst>
          <pc:docMk/>
          <pc:sldMk cId="2654305325" sldId="462"/>
        </pc:sldMkLst>
        <pc:spChg chg="add del">
          <ac:chgData name="Ring, Matthew" userId="c847a62a-d42b-477a-82b9-dfab6428f510" providerId="ADAL" clId="{5A4C1825-84D0-40DE-B7CB-25A539ADE204}" dt="2019-04-25T19:47:25.952" v="1360" actId="478"/>
          <ac:spMkLst>
            <pc:docMk/>
            <pc:sldMk cId="2654305325" sldId="462"/>
            <ac:spMk id="4" creationId="{0DEFD242-8B2F-4A97-82D7-9B2D21048111}"/>
          </ac:spMkLst>
        </pc:spChg>
        <pc:spChg chg="add del mod">
          <ac:chgData name="Ring, Matthew" userId="c847a62a-d42b-477a-82b9-dfab6428f510" providerId="ADAL" clId="{5A4C1825-84D0-40DE-B7CB-25A539ADE204}" dt="2019-04-25T19:47:27.323" v="1361" actId="478"/>
          <ac:spMkLst>
            <pc:docMk/>
            <pc:sldMk cId="2654305325" sldId="462"/>
            <ac:spMk id="6" creationId="{AB6DE4E5-1068-4BC9-A56F-566E60244F85}"/>
          </ac:spMkLst>
        </pc:spChg>
        <pc:spChg chg="add mod">
          <ac:chgData name="Ring, Matthew" userId="c847a62a-d42b-477a-82b9-dfab6428f510" providerId="ADAL" clId="{5A4C1825-84D0-40DE-B7CB-25A539ADE204}" dt="2019-04-25T19:47:48.996" v="1409" actId="6549"/>
          <ac:spMkLst>
            <pc:docMk/>
            <pc:sldMk cId="2654305325" sldId="462"/>
            <ac:spMk id="7" creationId="{095A56A8-F2A7-4661-8A88-D2F87C640CB8}"/>
          </ac:spMkLst>
        </pc:spChg>
        <pc:picChg chg="add del">
          <ac:chgData name="Ring, Matthew" userId="c847a62a-d42b-477a-82b9-dfab6428f510" providerId="ADAL" clId="{5A4C1825-84D0-40DE-B7CB-25A539ADE204}" dt="2019-04-25T19:28:55.735" v="1020" actId="478"/>
          <ac:picMkLst>
            <pc:docMk/>
            <pc:sldMk cId="2654305325" sldId="462"/>
            <ac:picMk id="3" creationId="{764EEBBB-98B0-4235-AE7F-BDB64CCEEF42}"/>
          </ac:picMkLst>
        </pc:picChg>
        <pc:picChg chg="mod modCrop">
          <ac:chgData name="Ring, Matthew" userId="c847a62a-d42b-477a-82b9-dfab6428f510" providerId="ADAL" clId="{5A4C1825-84D0-40DE-B7CB-25A539ADE204}" dt="2019-04-25T19:47:18.427" v="1359" actId="14100"/>
          <ac:picMkLst>
            <pc:docMk/>
            <pc:sldMk cId="2654305325" sldId="462"/>
            <ac:picMk id="5" creationId="{A2F9C9C4-D5CE-442E-AE24-83A2284740F1}"/>
          </ac:picMkLst>
        </pc:picChg>
      </pc:sldChg>
      <pc:sldChg chg="addSp delSp modSp add ord modNotesTx">
        <pc:chgData name="Ring, Matthew" userId="c847a62a-d42b-477a-82b9-dfab6428f510" providerId="ADAL" clId="{5A4C1825-84D0-40DE-B7CB-25A539ADE204}" dt="2019-04-25T21:09:09.927" v="2167" actId="20577"/>
        <pc:sldMkLst>
          <pc:docMk/>
          <pc:sldMk cId="2338772188" sldId="464"/>
        </pc:sldMkLst>
        <pc:spChg chg="del">
          <ac:chgData name="Ring, Matthew" userId="c847a62a-d42b-477a-82b9-dfab6428f510" providerId="ADAL" clId="{5A4C1825-84D0-40DE-B7CB-25A539ADE204}" dt="2019-04-25T20:37:48.329" v="1667" actId="478"/>
          <ac:spMkLst>
            <pc:docMk/>
            <pc:sldMk cId="2338772188" sldId="464"/>
            <ac:spMk id="2" creationId="{0F87B547-BBBF-40E3-A8FC-FC099E08AEF0}"/>
          </ac:spMkLst>
        </pc:spChg>
        <pc:spChg chg="mod">
          <ac:chgData name="Ring, Matthew" userId="c847a62a-d42b-477a-82b9-dfab6428f510" providerId="ADAL" clId="{5A4C1825-84D0-40DE-B7CB-25A539ADE204}" dt="2019-04-25T21:04:49.021" v="1783" actId="1076"/>
          <ac:spMkLst>
            <pc:docMk/>
            <pc:sldMk cId="2338772188" sldId="464"/>
            <ac:spMk id="4" creationId="{BE6CA6DD-B03A-4F2E-81E2-2926D8B298ED}"/>
          </ac:spMkLst>
        </pc:spChg>
        <pc:spChg chg="add del mod">
          <ac:chgData name="Ring, Matthew" userId="c847a62a-d42b-477a-82b9-dfab6428f510" providerId="ADAL" clId="{5A4C1825-84D0-40DE-B7CB-25A539ADE204}" dt="2019-04-25T20:37:50.156" v="1668" actId="478"/>
          <ac:spMkLst>
            <pc:docMk/>
            <pc:sldMk cId="2338772188" sldId="464"/>
            <ac:spMk id="5" creationId="{090C18E3-782B-4267-B8C1-0D010AFCBA83}"/>
          </ac:spMkLst>
        </pc:spChg>
        <pc:spChg chg="del mod">
          <ac:chgData name="Ring, Matthew" userId="c847a62a-d42b-477a-82b9-dfab6428f510" providerId="ADAL" clId="{5A4C1825-84D0-40DE-B7CB-25A539ADE204}" dt="2019-04-25T21:03:11.449" v="1771" actId="478"/>
          <ac:spMkLst>
            <pc:docMk/>
            <pc:sldMk cId="2338772188" sldId="464"/>
            <ac:spMk id="6" creationId="{6B6E6537-087C-44EC-BA00-BAD47FAA0099}"/>
          </ac:spMkLst>
        </pc:spChg>
        <pc:spChg chg="add del mod">
          <ac:chgData name="Ring, Matthew" userId="c847a62a-d42b-477a-82b9-dfab6428f510" providerId="ADAL" clId="{5A4C1825-84D0-40DE-B7CB-25A539ADE204}" dt="2019-04-25T21:03:13.276" v="1772" actId="478"/>
          <ac:spMkLst>
            <pc:docMk/>
            <pc:sldMk cId="2338772188" sldId="464"/>
            <ac:spMk id="10" creationId="{132620F5-EAD4-4943-B973-7BB3D9305D66}"/>
          </ac:spMkLst>
        </pc:spChg>
        <pc:spChg chg="del">
          <ac:chgData name="Ring, Matthew" userId="c847a62a-d42b-477a-82b9-dfab6428f510" providerId="ADAL" clId="{5A4C1825-84D0-40DE-B7CB-25A539ADE204}" dt="2019-04-25T21:03:01.611" v="1768"/>
          <ac:spMkLst>
            <pc:docMk/>
            <pc:sldMk cId="2338772188" sldId="464"/>
            <ac:spMk id="11" creationId="{91CA2684-AFFD-49FB-B3AE-A065FD15725A}"/>
          </ac:spMkLst>
        </pc:spChg>
        <pc:picChg chg="add mod modCrop">
          <ac:chgData name="Ring, Matthew" userId="c847a62a-d42b-477a-82b9-dfab6428f510" providerId="ADAL" clId="{5A4C1825-84D0-40DE-B7CB-25A539ADE204}" dt="2019-04-25T21:04:44.980" v="1782" actId="1076"/>
          <ac:picMkLst>
            <pc:docMk/>
            <pc:sldMk cId="2338772188" sldId="464"/>
            <ac:picMk id="8" creationId="{FBC01826-D9D1-4E63-A1F6-A83CE7F91FFD}"/>
          </ac:picMkLst>
        </pc:picChg>
        <pc:picChg chg="add del mod">
          <ac:chgData name="Ring, Matthew" userId="c847a62a-d42b-477a-82b9-dfab6428f510" providerId="ADAL" clId="{5A4C1825-84D0-40DE-B7CB-25A539ADE204}" dt="2019-04-25T21:02:49.027" v="1765" actId="478"/>
          <ac:picMkLst>
            <pc:docMk/>
            <pc:sldMk cId="2338772188" sldId="464"/>
            <ac:picMk id="4098" creationId="{7F9D8882-AD16-48CE-87A2-25A41B451961}"/>
          </ac:picMkLst>
        </pc:picChg>
      </pc:sldChg>
    </pc:docChg>
  </pc:docChgLst>
  <pc:docChgLst>
    <pc:chgData name="Herrig, Nicholas" userId="S::herrig.nicholas@principal.com::8d487707-2c9f-44fe-9338-ccc71db056d3" providerId="AD" clId="Web-{C8C28FD5-3559-68B4-E5CD-BDEBCC69D816}"/>
    <pc:docChg chg="modSld">
      <pc:chgData name="Herrig, Nicholas" userId="S::herrig.nicholas@principal.com::8d487707-2c9f-44fe-9338-ccc71db056d3" providerId="AD" clId="Web-{C8C28FD5-3559-68B4-E5CD-BDEBCC69D816}" dt="2019-04-30T15:51:20.717" v="12" actId="20577"/>
      <pc:docMkLst>
        <pc:docMk/>
      </pc:docMkLst>
      <pc:sldChg chg="modSp">
        <pc:chgData name="Herrig, Nicholas" userId="S::herrig.nicholas@principal.com::8d487707-2c9f-44fe-9338-ccc71db056d3" providerId="AD" clId="Web-{C8C28FD5-3559-68B4-E5CD-BDEBCC69D816}" dt="2019-04-30T15:51:20.717" v="12" actId="20577"/>
        <pc:sldMkLst>
          <pc:docMk/>
          <pc:sldMk cId="3060167656" sldId="404"/>
        </pc:sldMkLst>
        <pc:spChg chg="mod">
          <ac:chgData name="Herrig, Nicholas" userId="S::herrig.nicholas@principal.com::8d487707-2c9f-44fe-9338-ccc71db056d3" providerId="AD" clId="Web-{C8C28FD5-3559-68B4-E5CD-BDEBCC69D816}" dt="2019-04-30T15:51:20.717" v="12" actId="20577"/>
          <ac:spMkLst>
            <pc:docMk/>
            <pc:sldMk cId="3060167656" sldId="404"/>
            <ac:spMk id="14" creationId="{DDAAA81C-C1D9-4BB1-9A8E-0CE4406B6AB3}"/>
          </ac:spMkLst>
        </pc:spChg>
      </pc:sldChg>
    </pc:docChg>
  </pc:docChgLst>
  <pc:docChgLst>
    <pc:chgData name="Ring, Matthew" userId="c847a62a-d42b-477a-82b9-dfab6428f510" providerId="ADAL" clId="{B6932394-A43C-4F1D-AC47-10EFABE543FF}"/>
    <pc:docChg chg="undo custSel modSld">
      <pc:chgData name="Ring, Matthew" userId="c847a62a-d42b-477a-82b9-dfab6428f510" providerId="ADAL" clId="{B6932394-A43C-4F1D-AC47-10EFABE543FF}" dt="2019-05-03T14:27:37.902" v="1744" actId="14100"/>
      <pc:docMkLst>
        <pc:docMk/>
      </pc:docMkLst>
      <pc:sldChg chg="modNotesTx">
        <pc:chgData name="Ring, Matthew" userId="c847a62a-d42b-477a-82b9-dfab6428f510" providerId="ADAL" clId="{B6932394-A43C-4F1D-AC47-10EFABE543FF}" dt="2019-05-03T14:08:30.841" v="69" actId="20577"/>
        <pc:sldMkLst>
          <pc:docMk/>
          <pc:sldMk cId="24233684" sldId="447"/>
        </pc:sldMkLst>
      </pc:sldChg>
      <pc:sldChg chg="modNotesTx">
        <pc:chgData name="Ring, Matthew" userId="c847a62a-d42b-477a-82b9-dfab6428f510" providerId="ADAL" clId="{B6932394-A43C-4F1D-AC47-10EFABE543FF}" dt="2019-05-03T14:09:12.940" v="199" actId="20577"/>
        <pc:sldMkLst>
          <pc:docMk/>
          <pc:sldMk cId="408071291" sldId="459"/>
        </pc:sldMkLst>
      </pc:sldChg>
      <pc:sldChg chg="modSp">
        <pc:chgData name="Ring, Matthew" userId="c847a62a-d42b-477a-82b9-dfab6428f510" providerId="ADAL" clId="{B6932394-A43C-4F1D-AC47-10EFABE543FF}" dt="2019-05-03T14:27:37.902" v="1744" actId="14100"/>
        <pc:sldMkLst>
          <pc:docMk/>
          <pc:sldMk cId="3510794601" sldId="483"/>
        </pc:sldMkLst>
        <pc:spChg chg="mod">
          <ac:chgData name="Ring, Matthew" userId="c847a62a-d42b-477a-82b9-dfab6428f510" providerId="ADAL" clId="{B6932394-A43C-4F1D-AC47-10EFABE543FF}" dt="2019-05-03T14:27:37.902" v="1744" actId="14100"/>
          <ac:spMkLst>
            <pc:docMk/>
            <pc:sldMk cId="3510794601" sldId="483"/>
            <ac:spMk id="2" creationId="{0F87B547-BBBF-40E3-A8FC-FC099E08AEF0}"/>
          </ac:spMkLst>
        </pc:spChg>
      </pc:sldChg>
      <pc:sldChg chg="modNotesTx">
        <pc:chgData name="Ring, Matthew" userId="c847a62a-d42b-477a-82b9-dfab6428f510" providerId="ADAL" clId="{B6932394-A43C-4F1D-AC47-10EFABE543FF}" dt="2019-05-03T14:12:27.599" v="620" actId="313"/>
        <pc:sldMkLst>
          <pc:docMk/>
          <pc:sldMk cId="3171821794" sldId="500"/>
        </pc:sldMkLst>
      </pc:sldChg>
      <pc:sldChg chg="modNotesTx">
        <pc:chgData name="Ring, Matthew" userId="c847a62a-d42b-477a-82b9-dfab6428f510" providerId="ADAL" clId="{B6932394-A43C-4F1D-AC47-10EFABE543FF}" dt="2019-05-03T14:13:47.015" v="932" actId="20577"/>
        <pc:sldMkLst>
          <pc:docMk/>
          <pc:sldMk cId="4186881693" sldId="501"/>
        </pc:sldMkLst>
      </pc:sldChg>
      <pc:sldChg chg="modNotesTx">
        <pc:chgData name="Ring, Matthew" userId="c847a62a-d42b-477a-82b9-dfab6428f510" providerId="ADAL" clId="{B6932394-A43C-4F1D-AC47-10EFABE543FF}" dt="2019-05-03T14:14:51.816" v="1163" actId="313"/>
        <pc:sldMkLst>
          <pc:docMk/>
          <pc:sldMk cId="2833868703" sldId="502"/>
        </pc:sldMkLst>
      </pc:sldChg>
      <pc:sldChg chg="modNotesTx">
        <pc:chgData name="Ring, Matthew" userId="c847a62a-d42b-477a-82b9-dfab6428f510" providerId="ADAL" clId="{B6932394-A43C-4F1D-AC47-10EFABE543FF}" dt="2019-05-03T14:16:53.743" v="1414" actId="20577"/>
        <pc:sldMkLst>
          <pc:docMk/>
          <pc:sldMk cId="2453466807" sldId="511"/>
        </pc:sldMkLst>
      </pc:sldChg>
      <pc:sldChg chg="modNotesTx">
        <pc:chgData name="Ring, Matthew" userId="c847a62a-d42b-477a-82b9-dfab6428f510" providerId="ADAL" clId="{B6932394-A43C-4F1D-AC47-10EFABE543FF}" dt="2019-05-03T14:18:01.180" v="1662" actId="20577"/>
        <pc:sldMkLst>
          <pc:docMk/>
          <pc:sldMk cId="1696736277" sldId="512"/>
        </pc:sldMkLst>
      </pc:sldChg>
    </pc:docChg>
  </pc:docChgLst>
  <pc:docChgLst>
    <pc:chgData name="Ring, Matthew" userId="c847a62a-d42b-477a-82b9-dfab6428f510" providerId="ADAL" clId="{B9DBEAE1-F33A-4464-B21C-670982A32F60}"/>
    <pc:docChg chg="undo custSel addSld modSld">
      <pc:chgData name="Ring, Matthew" userId="c847a62a-d42b-477a-82b9-dfab6428f510" providerId="ADAL" clId="{B9DBEAE1-F33A-4464-B21C-670982A32F60}" dt="2019-04-23T16:17:40.231" v="33" actId="207"/>
      <pc:docMkLst>
        <pc:docMk/>
      </pc:docMkLst>
      <pc:sldChg chg="modSp">
        <pc:chgData name="Ring, Matthew" userId="c847a62a-d42b-477a-82b9-dfab6428f510" providerId="ADAL" clId="{B9DBEAE1-F33A-4464-B21C-670982A32F60}" dt="2019-04-23T16:17:40.231" v="33" actId="207"/>
        <pc:sldMkLst>
          <pc:docMk/>
          <pc:sldMk cId="3060167656" sldId="404"/>
        </pc:sldMkLst>
        <pc:spChg chg="mod">
          <ac:chgData name="Ring, Matthew" userId="c847a62a-d42b-477a-82b9-dfab6428f510" providerId="ADAL" clId="{B9DBEAE1-F33A-4464-B21C-670982A32F60}" dt="2019-04-23T16:17:40.231" v="33" actId="207"/>
          <ac:spMkLst>
            <pc:docMk/>
            <pc:sldMk cId="3060167656" sldId="404"/>
            <ac:spMk id="5" creationId="{D626B558-C256-4B88-BA0A-E34CCEAAA87B}"/>
          </ac:spMkLst>
        </pc:spChg>
      </pc:sldChg>
      <pc:sldChg chg="addSp delSp modSp">
        <pc:chgData name="Ring, Matthew" userId="c847a62a-d42b-477a-82b9-dfab6428f510" providerId="ADAL" clId="{B9DBEAE1-F33A-4464-B21C-670982A32F60}" dt="2019-04-23T16:14:23.631" v="19"/>
        <pc:sldMkLst>
          <pc:docMk/>
          <pc:sldMk cId="3674549027" sldId="441"/>
        </pc:sldMkLst>
        <pc:spChg chg="mod">
          <ac:chgData name="Ring, Matthew" userId="c847a62a-d42b-477a-82b9-dfab6428f510" providerId="ADAL" clId="{B9DBEAE1-F33A-4464-B21C-670982A32F60}" dt="2019-04-23T16:13:52.452" v="18" actId="20577"/>
          <ac:spMkLst>
            <pc:docMk/>
            <pc:sldMk cId="3674549027" sldId="441"/>
            <ac:spMk id="6" creationId="{6B6E6537-087C-44EC-BA00-BAD47FAA0099}"/>
          </ac:spMkLst>
        </pc:spChg>
        <pc:picChg chg="add del mod">
          <ac:chgData name="Ring, Matthew" userId="c847a62a-d42b-477a-82b9-dfab6428f510" providerId="ADAL" clId="{B9DBEAE1-F33A-4464-B21C-670982A32F60}" dt="2019-04-23T16:12:22.089" v="1"/>
          <ac:picMkLst>
            <pc:docMk/>
            <pc:sldMk cId="3674549027" sldId="441"/>
            <ac:picMk id="8" creationId="{337714DC-BF9E-4F1D-87CD-32036E19C900}"/>
          </ac:picMkLst>
        </pc:picChg>
        <pc:picChg chg="add mod">
          <ac:chgData name="Ring, Matthew" userId="c847a62a-d42b-477a-82b9-dfab6428f510" providerId="ADAL" clId="{B9DBEAE1-F33A-4464-B21C-670982A32F60}" dt="2019-04-23T16:14:23.631" v="19"/>
          <ac:picMkLst>
            <pc:docMk/>
            <pc:sldMk cId="3674549027" sldId="441"/>
            <ac:picMk id="10" creationId="{A618A158-76A1-4944-8745-694CA2639C53}"/>
          </ac:picMkLst>
        </pc:picChg>
      </pc:sldChg>
      <pc:sldChg chg="addSp modSp add">
        <pc:chgData name="Ring, Matthew" userId="c847a62a-d42b-477a-82b9-dfab6428f510" providerId="ADAL" clId="{B9DBEAE1-F33A-4464-B21C-670982A32F60}" dt="2019-04-23T16:12:37.765" v="9" actId="1076"/>
        <pc:sldMkLst>
          <pc:docMk/>
          <pc:sldMk cId="2617109775" sldId="442"/>
        </pc:sldMkLst>
        <pc:picChg chg="add mod">
          <ac:chgData name="Ring, Matthew" userId="c847a62a-d42b-477a-82b9-dfab6428f510" providerId="ADAL" clId="{B9DBEAE1-F33A-4464-B21C-670982A32F60}" dt="2019-04-23T16:12:37.765" v="9" actId="1076"/>
          <ac:picMkLst>
            <pc:docMk/>
            <pc:sldMk cId="2617109775" sldId="442"/>
            <ac:picMk id="8" creationId="{5FE790AE-763A-4992-8754-80B5395AB8C9}"/>
          </ac:picMkLst>
        </pc:picChg>
      </pc:sldChg>
      <pc:sldChg chg="add">
        <pc:chgData name="Ring, Matthew" userId="c847a62a-d42b-477a-82b9-dfab6428f510" providerId="ADAL" clId="{B9DBEAE1-F33A-4464-B21C-670982A32F60}" dt="2019-04-23T16:13:48.086" v="10"/>
        <pc:sldMkLst>
          <pc:docMk/>
          <pc:sldMk cId="3034827444" sldId="443"/>
        </pc:sldMkLst>
      </pc:sldChg>
      <pc:sldChg chg="addSp delSp modSp add">
        <pc:chgData name="Ring, Matthew" userId="c847a62a-d42b-477a-82b9-dfab6428f510" providerId="ADAL" clId="{B9DBEAE1-F33A-4464-B21C-670982A32F60}" dt="2019-04-23T16:16:13.495" v="28"/>
        <pc:sldMkLst>
          <pc:docMk/>
          <pc:sldMk cId="3816295801" sldId="446"/>
        </pc:sldMkLst>
        <pc:picChg chg="add mod">
          <ac:chgData name="Ring, Matthew" userId="c847a62a-d42b-477a-82b9-dfab6428f510" providerId="ADAL" clId="{B9DBEAE1-F33A-4464-B21C-670982A32F60}" dt="2019-04-23T16:16:13.495" v="28"/>
          <ac:picMkLst>
            <pc:docMk/>
            <pc:sldMk cId="3816295801" sldId="446"/>
            <ac:picMk id="8" creationId="{DA882A2A-25BC-4AF0-804E-A16943FB6019}"/>
          </ac:picMkLst>
        </pc:picChg>
        <pc:picChg chg="del">
          <ac:chgData name="Ring, Matthew" userId="c847a62a-d42b-477a-82b9-dfab6428f510" providerId="ADAL" clId="{B9DBEAE1-F33A-4464-B21C-670982A32F60}" dt="2019-04-23T16:15:58.361" v="27" actId="478"/>
          <ac:picMkLst>
            <pc:docMk/>
            <pc:sldMk cId="3816295801" sldId="446"/>
            <ac:picMk id="9" creationId="{04EA35A4-5ABA-4A53-89EC-AFC241D9B824}"/>
          </ac:picMkLst>
        </pc:picChg>
      </pc:sldChg>
    </pc:docChg>
  </pc:docChgLst>
  <pc:docChgLst>
    <pc:chgData name="Ring, Matthew" userId="c847a62a-d42b-477a-82b9-dfab6428f510" providerId="ADAL" clId="{4B4A6533-3C6C-424C-BDB8-ECFC10F002F4}"/>
    <pc:docChg chg="undo custSel addSld modSld">
      <pc:chgData name="Ring, Matthew" userId="c847a62a-d42b-477a-82b9-dfab6428f510" providerId="ADAL" clId="{4B4A6533-3C6C-424C-BDB8-ECFC10F002F4}" dt="2019-04-25T02:16:10.504" v="1667" actId="1076"/>
      <pc:docMkLst>
        <pc:docMk/>
      </pc:docMkLst>
      <pc:sldChg chg="addSp delSp modSp add modNotesTx">
        <pc:chgData name="Ring, Matthew" userId="c847a62a-d42b-477a-82b9-dfab6428f510" providerId="ADAL" clId="{4B4A6533-3C6C-424C-BDB8-ECFC10F002F4}" dt="2019-04-25T02:12:07.151" v="1649" actId="478"/>
        <pc:sldMkLst>
          <pc:docMk/>
          <pc:sldMk cId="3883073966" sldId="453"/>
        </pc:sldMkLst>
        <pc:spChg chg="mod">
          <ac:chgData name="Ring, Matthew" userId="c847a62a-d42b-477a-82b9-dfab6428f510" providerId="ADAL" clId="{4B4A6533-3C6C-424C-BDB8-ECFC10F002F4}" dt="2019-04-25T01:57:49.463" v="445" actId="20577"/>
          <ac:spMkLst>
            <pc:docMk/>
            <pc:sldMk cId="3883073966" sldId="453"/>
            <ac:spMk id="2" creationId="{0F87B547-BBBF-40E3-A8FC-FC099E08AEF0}"/>
          </ac:spMkLst>
        </pc:spChg>
        <pc:spChg chg="mod">
          <ac:chgData name="Ring, Matthew" userId="c847a62a-d42b-477a-82b9-dfab6428f510" providerId="ADAL" clId="{4B4A6533-3C6C-424C-BDB8-ECFC10F002F4}" dt="2019-04-25T01:50:32.786" v="32" actId="20577"/>
          <ac:spMkLst>
            <pc:docMk/>
            <pc:sldMk cId="3883073966" sldId="453"/>
            <ac:spMk id="6" creationId="{6B6E6537-087C-44EC-BA00-BAD47FAA0099}"/>
          </ac:spMkLst>
        </pc:spChg>
        <pc:spChg chg="del">
          <ac:chgData name="Ring, Matthew" userId="c847a62a-d42b-477a-82b9-dfab6428f510" providerId="ADAL" clId="{4B4A6533-3C6C-424C-BDB8-ECFC10F002F4}" dt="2019-04-25T02:12:07.151" v="1649" actId="478"/>
          <ac:spMkLst>
            <pc:docMk/>
            <pc:sldMk cId="3883073966" sldId="453"/>
            <ac:spMk id="7" creationId="{0E99D3D3-0F89-4347-80BD-1BFEE78F1C7B}"/>
          </ac:spMkLst>
        </pc:spChg>
        <pc:spChg chg="add del mod">
          <ac:chgData name="Ring, Matthew" userId="c847a62a-d42b-477a-82b9-dfab6428f510" providerId="ADAL" clId="{4B4A6533-3C6C-424C-BDB8-ECFC10F002F4}" dt="2019-04-25T01:50:41.548" v="34" actId="478"/>
          <ac:spMkLst>
            <pc:docMk/>
            <pc:sldMk cId="3883073966" sldId="453"/>
            <ac:spMk id="8" creationId="{1A24EF21-AE83-41FF-B059-867C9997D635}"/>
          </ac:spMkLst>
        </pc:spChg>
        <pc:spChg chg="add mod">
          <ac:chgData name="Ring, Matthew" userId="c847a62a-d42b-477a-82b9-dfab6428f510" providerId="ADAL" clId="{4B4A6533-3C6C-424C-BDB8-ECFC10F002F4}" dt="2019-04-25T02:12:07.151" v="1649" actId="478"/>
          <ac:spMkLst>
            <pc:docMk/>
            <pc:sldMk cId="3883073966" sldId="453"/>
            <ac:spMk id="11" creationId="{91CA2684-AFFD-49FB-B3AE-A065FD15725A}"/>
          </ac:spMkLst>
        </pc:spChg>
        <pc:spChg chg="del">
          <ac:chgData name="Ring, Matthew" userId="c847a62a-d42b-477a-82b9-dfab6428f510" providerId="ADAL" clId="{4B4A6533-3C6C-424C-BDB8-ECFC10F002F4}" dt="2019-04-25T01:50:38.066" v="33" actId="478"/>
          <ac:spMkLst>
            <pc:docMk/>
            <pc:sldMk cId="3883073966" sldId="453"/>
            <ac:spMk id="17" creationId="{7DAAF439-A955-47A4-8DA1-9048ABCF4253}"/>
          </ac:spMkLst>
        </pc:spChg>
        <pc:picChg chg="del">
          <ac:chgData name="Ring, Matthew" userId="c847a62a-d42b-477a-82b9-dfab6428f510" providerId="ADAL" clId="{4B4A6533-3C6C-424C-BDB8-ECFC10F002F4}" dt="2019-04-25T01:49:49.859" v="1" actId="478"/>
          <ac:picMkLst>
            <pc:docMk/>
            <pc:sldMk cId="3883073966" sldId="453"/>
            <ac:picMk id="9" creationId="{04EA35A4-5ABA-4A53-89EC-AFC241D9B824}"/>
          </ac:picMkLst>
        </pc:picChg>
      </pc:sldChg>
      <pc:sldChg chg="addSp delSp modSp add modNotesTx">
        <pc:chgData name="Ring, Matthew" userId="c847a62a-d42b-477a-82b9-dfab6428f510" providerId="ADAL" clId="{4B4A6533-3C6C-424C-BDB8-ECFC10F002F4}" dt="2019-04-25T02:12:10.622" v="1650" actId="478"/>
        <pc:sldMkLst>
          <pc:docMk/>
          <pc:sldMk cId="1253435680" sldId="454"/>
        </pc:sldMkLst>
        <pc:spChg chg="mod">
          <ac:chgData name="Ring, Matthew" userId="c847a62a-d42b-477a-82b9-dfab6428f510" providerId="ADAL" clId="{4B4A6533-3C6C-424C-BDB8-ECFC10F002F4}" dt="2019-04-25T02:09:33.856" v="1598" actId="6549"/>
          <ac:spMkLst>
            <pc:docMk/>
            <pc:sldMk cId="1253435680" sldId="454"/>
            <ac:spMk id="2" creationId="{0F87B547-BBBF-40E3-A8FC-FC099E08AEF0}"/>
          </ac:spMkLst>
        </pc:spChg>
        <pc:spChg chg="mod">
          <ac:chgData name="Ring, Matthew" userId="c847a62a-d42b-477a-82b9-dfab6428f510" providerId="ADAL" clId="{4B4A6533-3C6C-424C-BDB8-ECFC10F002F4}" dt="2019-04-25T02:00:43.864" v="477" actId="20577"/>
          <ac:spMkLst>
            <pc:docMk/>
            <pc:sldMk cId="1253435680" sldId="454"/>
            <ac:spMk id="6" creationId="{6B6E6537-087C-44EC-BA00-BAD47FAA0099}"/>
          </ac:spMkLst>
        </pc:spChg>
        <pc:spChg chg="del">
          <ac:chgData name="Ring, Matthew" userId="c847a62a-d42b-477a-82b9-dfab6428f510" providerId="ADAL" clId="{4B4A6533-3C6C-424C-BDB8-ECFC10F002F4}" dt="2019-04-25T02:12:10.622" v="1650" actId="478"/>
          <ac:spMkLst>
            <pc:docMk/>
            <pc:sldMk cId="1253435680" sldId="454"/>
            <ac:spMk id="7" creationId="{0E99D3D3-0F89-4347-80BD-1BFEE78F1C7B}"/>
          </ac:spMkLst>
        </pc:spChg>
        <pc:spChg chg="add mod">
          <ac:chgData name="Ring, Matthew" userId="c847a62a-d42b-477a-82b9-dfab6428f510" providerId="ADAL" clId="{4B4A6533-3C6C-424C-BDB8-ECFC10F002F4}" dt="2019-04-25T02:12:10.622" v="1650" actId="478"/>
          <ac:spMkLst>
            <pc:docMk/>
            <pc:sldMk cId="1253435680" sldId="454"/>
            <ac:spMk id="8" creationId="{B91255A6-317B-44E5-A0DC-23F0A9E5DA30}"/>
          </ac:spMkLst>
        </pc:spChg>
      </pc:sldChg>
      <pc:sldChg chg="addSp delSp modSp add modAnim modNotesTx">
        <pc:chgData name="Ring, Matthew" userId="c847a62a-d42b-477a-82b9-dfab6428f510" providerId="ADAL" clId="{4B4A6533-3C6C-424C-BDB8-ECFC10F002F4}" dt="2019-04-25T02:16:10.504" v="1667" actId="1076"/>
        <pc:sldMkLst>
          <pc:docMk/>
          <pc:sldMk cId="952072876" sldId="455"/>
        </pc:sldMkLst>
        <pc:spChg chg="del mod">
          <ac:chgData name="Ring, Matthew" userId="c847a62a-d42b-477a-82b9-dfab6428f510" providerId="ADAL" clId="{4B4A6533-3C6C-424C-BDB8-ECFC10F002F4}" dt="2019-04-25T02:11:47.828" v="1647" actId="478"/>
          <ac:spMkLst>
            <pc:docMk/>
            <pc:sldMk cId="952072876" sldId="455"/>
            <ac:spMk id="2" creationId="{0F87B547-BBBF-40E3-A8FC-FC099E08AEF0}"/>
          </ac:spMkLst>
        </pc:spChg>
        <pc:spChg chg="mod">
          <ac:chgData name="Ring, Matthew" userId="c847a62a-d42b-477a-82b9-dfab6428f510" providerId="ADAL" clId="{4B4A6533-3C6C-424C-BDB8-ECFC10F002F4}" dt="2019-04-25T02:11:44.099" v="1646" actId="20577"/>
          <ac:spMkLst>
            <pc:docMk/>
            <pc:sldMk cId="952072876" sldId="455"/>
            <ac:spMk id="6" creationId="{6B6E6537-087C-44EC-BA00-BAD47FAA0099}"/>
          </ac:spMkLst>
        </pc:spChg>
        <pc:spChg chg="del">
          <ac:chgData name="Ring, Matthew" userId="c847a62a-d42b-477a-82b9-dfab6428f510" providerId="ADAL" clId="{4B4A6533-3C6C-424C-BDB8-ECFC10F002F4}" dt="2019-04-25T02:12:13.866" v="1651" actId="478"/>
          <ac:spMkLst>
            <pc:docMk/>
            <pc:sldMk cId="952072876" sldId="455"/>
            <ac:spMk id="7" creationId="{0E99D3D3-0F89-4347-80BD-1BFEE78F1C7B}"/>
          </ac:spMkLst>
        </pc:spChg>
        <pc:spChg chg="add del mod">
          <ac:chgData name="Ring, Matthew" userId="c847a62a-d42b-477a-82b9-dfab6428f510" providerId="ADAL" clId="{4B4A6533-3C6C-424C-BDB8-ECFC10F002F4}" dt="2019-04-25T02:11:49.576" v="1648" actId="478"/>
          <ac:spMkLst>
            <pc:docMk/>
            <pc:sldMk cId="952072876" sldId="455"/>
            <ac:spMk id="8" creationId="{FB30FC42-6872-467F-9B7A-5C51998C8A25}"/>
          </ac:spMkLst>
        </pc:spChg>
        <pc:spChg chg="add mod">
          <ac:chgData name="Ring, Matthew" userId="c847a62a-d42b-477a-82b9-dfab6428f510" providerId="ADAL" clId="{4B4A6533-3C6C-424C-BDB8-ECFC10F002F4}" dt="2019-04-25T02:12:13.866" v="1651" actId="478"/>
          <ac:spMkLst>
            <pc:docMk/>
            <pc:sldMk cId="952072876" sldId="455"/>
            <ac:spMk id="10" creationId="{6A1073F9-513F-4722-AEA7-71970BE75F7E}"/>
          </ac:spMkLst>
        </pc:spChg>
        <pc:picChg chg="add mod">
          <ac:chgData name="Ring, Matthew" userId="c847a62a-d42b-477a-82b9-dfab6428f510" providerId="ADAL" clId="{4B4A6533-3C6C-424C-BDB8-ECFC10F002F4}" dt="2019-04-25T02:16:10.504" v="1667" actId="1076"/>
          <ac:picMkLst>
            <pc:docMk/>
            <pc:sldMk cId="952072876" sldId="455"/>
            <ac:picMk id="1026" creationId="{4595CEBC-6BDC-4B5B-AF63-F5038B42F7F5}"/>
          </ac:picMkLst>
        </pc:picChg>
      </pc:sldChg>
    </pc:docChg>
  </pc:docChgLst>
  <pc:docChgLst>
    <pc:chgData name="Ring, Matthew" userId="c847a62a-d42b-477a-82b9-dfab6428f510" providerId="ADAL" clId="{1BB0A670-213E-446C-9F84-F8CF2EBA3D3E}"/>
    <pc:docChg chg="undo redo custSel addSld modSld sldOrd">
      <pc:chgData name="Ring, Matthew" userId="c847a62a-d42b-477a-82b9-dfab6428f510" providerId="ADAL" clId="{1BB0A670-213E-446C-9F84-F8CF2EBA3D3E}" dt="2019-05-01T17:05:58.996" v="2448" actId="20577"/>
      <pc:docMkLst>
        <pc:docMk/>
      </pc:docMkLst>
      <pc:sldChg chg="modTransition">
        <pc:chgData name="Ring, Matthew" userId="c847a62a-d42b-477a-82b9-dfab6428f510" providerId="ADAL" clId="{1BB0A670-213E-446C-9F84-F8CF2EBA3D3E}" dt="2019-05-01T16:01:03.704" v="2134"/>
        <pc:sldMkLst>
          <pc:docMk/>
          <pc:sldMk cId="2617109775" sldId="442"/>
        </pc:sldMkLst>
      </pc:sldChg>
      <pc:sldChg chg="modSp">
        <pc:chgData name="Ring, Matthew" userId="c847a62a-d42b-477a-82b9-dfab6428f510" providerId="ADAL" clId="{1BB0A670-213E-446C-9F84-F8CF2EBA3D3E}" dt="2019-05-01T15:01:55.830" v="443" actId="20577"/>
        <pc:sldMkLst>
          <pc:docMk/>
          <pc:sldMk cId="3034827444" sldId="443"/>
        </pc:sldMkLst>
        <pc:spChg chg="mod">
          <ac:chgData name="Ring, Matthew" userId="c847a62a-d42b-477a-82b9-dfab6428f510" providerId="ADAL" clId="{1BB0A670-213E-446C-9F84-F8CF2EBA3D3E}" dt="2019-05-01T15:01:55.830" v="443" actId="20577"/>
          <ac:spMkLst>
            <pc:docMk/>
            <pc:sldMk cId="3034827444" sldId="443"/>
            <ac:spMk id="5" creationId="{F7241459-79F0-4C93-8420-63E7B28BEF4B}"/>
          </ac:spMkLst>
        </pc:spChg>
      </pc:sldChg>
      <pc:sldChg chg="ord">
        <pc:chgData name="Ring, Matthew" userId="c847a62a-d42b-477a-82b9-dfab6428f510" providerId="ADAL" clId="{1BB0A670-213E-446C-9F84-F8CF2EBA3D3E}" dt="2019-05-01T16:19:06.416" v="2241"/>
        <pc:sldMkLst>
          <pc:docMk/>
          <pc:sldMk cId="3816295801" sldId="446"/>
        </pc:sldMkLst>
      </pc:sldChg>
      <pc:sldChg chg="modSp">
        <pc:chgData name="Ring, Matthew" userId="c847a62a-d42b-477a-82b9-dfab6428f510" providerId="ADAL" clId="{1BB0A670-213E-446C-9F84-F8CF2EBA3D3E}" dt="2019-05-01T16:55:03.254" v="2331" actId="14100"/>
        <pc:sldMkLst>
          <pc:docMk/>
          <pc:sldMk cId="24233684" sldId="447"/>
        </pc:sldMkLst>
        <pc:spChg chg="mod">
          <ac:chgData name="Ring, Matthew" userId="c847a62a-d42b-477a-82b9-dfab6428f510" providerId="ADAL" clId="{1BB0A670-213E-446C-9F84-F8CF2EBA3D3E}" dt="2019-05-01T16:55:03.254" v="2331" actId="14100"/>
          <ac:spMkLst>
            <pc:docMk/>
            <pc:sldMk cId="24233684" sldId="447"/>
            <ac:spMk id="15" creationId="{A209132A-1E6C-4758-A801-C7C08846F7CE}"/>
          </ac:spMkLst>
        </pc:spChg>
      </pc:sldChg>
      <pc:sldChg chg="modSp">
        <pc:chgData name="Ring, Matthew" userId="c847a62a-d42b-477a-82b9-dfab6428f510" providerId="ADAL" clId="{1BB0A670-213E-446C-9F84-F8CF2EBA3D3E}" dt="2019-05-01T15:02:18.907" v="445" actId="1076"/>
        <pc:sldMkLst>
          <pc:docMk/>
          <pc:sldMk cId="3786320495" sldId="450"/>
        </pc:sldMkLst>
        <pc:picChg chg="mod">
          <ac:chgData name="Ring, Matthew" userId="c847a62a-d42b-477a-82b9-dfab6428f510" providerId="ADAL" clId="{1BB0A670-213E-446C-9F84-F8CF2EBA3D3E}" dt="2019-05-01T15:02:18.907" v="445" actId="1076"/>
          <ac:picMkLst>
            <pc:docMk/>
            <pc:sldMk cId="3786320495" sldId="450"/>
            <ac:picMk id="3" creationId="{B2DC0CA6-420C-4EB8-80CA-D78426D2737C}"/>
          </ac:picMkLst>
        </pc:picChg>
      </pc:sldChg>
      <pc:sldChg chg="modSp modNotesTx">
        <pc:chgData name="Ring, Matthew" userId="c847a62a-d42b-477a-82b9-dfab6428f510" providerId="ADAL" clId="{1BB0A670-213E-446C-9F84-F8CF2EBA3D3E}" dt="2019-05-01T15:21:18.466" v="883" actId="20577"/>
        <pc:sldMkLst>
          <pc:docMk/>
          <pc:sldMk cId="3883073966" sldId="453"/>
        </pc:sldMkLst>
        <pc:spChg chg="mod">
          <ac:chgData name="Ring, Matthew" userId="c847a62a-d42b-477a-82b9-dfab6428f510" providerId="ADAL" clId="{1BB0A670-213E-446C-9F84-F8CF2EBA3D3E}" dt="2019-05-01T15:21:18.466" v="883" actId="20577"/>
          <ac:spMkLst>
            <pc:docMk/>
            <pc:sldMk cId="3883073966" sldId="453"/>
            <ac:spMk id="2" creationId="{0F87B547-BBBF-40E3-A8FC-FC099E08AEF0}"/>
          </ac:spMkLst>
        </pc:spChg>
        <pc:spChg chg="mod">
          <ac:chgData name="Ring, Matthew" userId="c847a62a-d42b-477a-82b9-dfab6428f510" providerId="ADAL" clId="{1BB0A670-213E-446C-9F84-F8CF2EBA3D3E}" dt="2019-05-01T15:17:55.399" v="837"/>
          <ac:spMkLst>
            <pc:docMk/>
            <pc:sldMk cId="3883073966" sldId="453"/>
            <ac:spMk id="4" creationId="{BE6CA6DD-B03A-4F2E-81E2-2926D8B298ED}"/>
          </ac:spMkLst>
        </pc:spChg>
        <pc:spChg chg="mod">
          <ac:chgData name="Ring, Matthew" userId="c847a62a-d42b-477a-82b9-dfab6428f510" providerId="ADAL" clId="{1BB0A670-213E-446C-9F84-F8CF2EBA3D3E}" dt="2019-05-01T15:17:50.619" v="836" actId="20577"/>
          <ac:spMkLst>
            <pc:docMk/>
            <pc:sldMk cId="3883073966" sldId="453"/>
            <ac:spMk id="6" creationId="{6B6E6537-087C-44EC-BA00-BAD47FAA0099}"/>
          </ac:spMkLst>
        </pc:spChg>
      </pc:sldChg>
      <pc:sldChg chg="modNotesTx">
        <pc:chgData name="Ring, Matthew" userId="c847a62a-d42b-477a-82b9-dfab6428f510" providerId="ADAL" clId="{1BB0A670-213E-446C-9F84-F8CF2EBA3D3E}" dt="2019-05-01T15:19:08.851" v="846" actId="113"/>
        <pc:sldMkLst>
          <pc:docMk/>
          <pc:sldMk cId="1253435680" sldId="454"/>
        </pc:sldMkLst>
      </pc:sldChg>
      <pc:sldChg chg="modSp">
        <pc:chgData name="Ring, Matthew" userId="c847a62a-d42b-477a-82b9-dfab6428f510" providerId="ADAL" clId="{1BB0A670-213E-446C-9F84-F8CF2EBA3D3E}" dt="2019-05-01T16:56:42.733" v="2350" actId="403"/>
        <pc:sldMkLst>
          <pc:docMk/>
          <pc:sldMk cId="408071291" sldId="459"/>
        </pc:sldMkLst>
        <pc:spChg chg="mod">
          <ac:chgData name="Ring, Matthew" userId="c847a62a-d42b-477a-82b9-dfab6428f510" providerId="ADAL" clId="{1BB0A670-213E-446C-9F84-F8CF2EBA3D3E}" dt="2019-05-01T16:55:09.646" v="2346" actId="20577"/>
          <ac:spMkLst>
            <pc:docMk/>
            <pc:sldMk cId="408071291" sldId="459"/>
            <ac:spMk id="15" creationId="{A209132A-1E6C-4758-A801-C7C08846F7CE}"/>
          </ac:spMkLst>
        </pc:spChg>
        <pc:spChg chg="mod">
          <ac:chgData name="Ring, Matthew" userId="c847a62a-d42b-477a-82b9-dfab6428f510" providerId="ADAL" clId="{1BB0A670-213E-446C-9F84-F8CF2EBA3D3E}" dt="2019-05-01T16:56:42.733" v="2350" actId="403"/>
          <ac:spMkLst>
            <pc:docMk/>
            <pc:sldMk cId="408071291" sldId="459"/>
            <ac:spMk id="16" creationId="{A4A2CC00-A672-4339-945E-0AE8B5758997}"/>
          </ac:spMkLst>
        </pc:spChg>
      </pc:sldChg>
      <pc:sldChg chg="modSp modNotesTx">
        <pc:chgData name="Ring, Matthew" userId="c847a62a-d42b-477a-82b9-dfab6428f510" providerId="ADAL" clId="{1BB0A670-213E-446C-9F84-F8CF2EBA3D3E}" dt="2019-05-01T15:06:34.240" v="625" actId="108"/>
        <pc:sldMkLst>
          <pc:docMk/>
          <pc:sldMk cId="2651041" sldId="460"/>
        </pc:sldMkLst>
        <pc:spChg chg="mod">
          <ac:chgData name="Ring, Matthew" userId="c847a62a-d42b-477a-82b9-dfab6428f510" providerId="ADAL" clId="{1BB0A670-213E-446C-9F84-F8CF2EBA3D3E}" dt="2019-05-01T15:06:34.240" v="625" actId="108"/>
          <ac:spMkLst>
            <pc:docMk/>
            <pc:sldMk cId="2651041" sldId="460"/>
            <ac:spMk id="8" creationId="{788BFDFF-01AC-435D-8B5D-5A2378BA1BC1}"/>
          </ac:spMkLst>
        </pc:spChg>
      </pc:sldChg>
      <pc:sldChg chg="ord modTransition">
        <pc:chgData name="Ring, Matthew" userId="c847a62a-d42b-477a-82b9-dfab6428f510" providerId="ADAL" clId="{1BB0A670-213E-446C-9F84-F8CF2EBA3D3E}" dt="2019-05-01T16:18:57.966" v="2240"/>
        <pc:sldMkLst>
          <pc:docMk/>
          <pc:sldMk cId="2338772188" sldId="464"/>
        </pc:sldMkLst>
      </pc:sldChg>
      <pc:sldChg chg="ord">
        <pc:chgData name="Ring, Matthew" userId="c847a62a-d42b-477a-82b9-dfab6428f510" providerId="ADAL" clId="{1BB0A670-213E-446C-9F84-F8CF2EBA3D3E}" dt="2019-05-01T16:19:06.416" v="2241"/>
        <pc:sldMkLst>
          <pc:docMk/>
          <pc:sldMk cId="929515929" sldId="472"/>
        </pc:sldMkLst>
      </pc:sldChg>
      <pc:sldChg chg="ord">
        <pc:chgData name="Ring, Matthew" userId="c847a62a-d42b-477a-82b9-dfab6428f510" providerId="ADAL" clId="{1BB0A670-213E-446C-9F84-F8CF2EBA3D3E}" dt="2019-05-01T16:19:06.416" v="2241"/>
        <pc:sldMkLst>
          <pc:docMk/>
          <pc:sldMk cId="355692656" sldId="473"/>
        </pc:sldMkLst>
      </pc:sldChg>
      <pc:sldChg chg="modAnim modNotesTx">
        <pc:chgData name="Ring, Matthew" userId="c847a62a-d42b-477a-82b9-dfab6428f510" providerId="ADAL" clId="{1BB0A670-213E-446C-9F84-F8CF2EBA3D3E}" dt="2019-05-01T15:00:51.189" v="388"/>
        <pc:sldMkLst>
          <pc:docMk/>
          <pc:sldMk cId="519327342" sldId="480"/>
        </pc:sldMkLst>
      </pc:sldChg>
      <pc:sldChg chg="modTransition">
        <pc:chgData name="Ring, Matthew" userId="c847a62a-d42b-477a-82b9-dfab6428f510" providerId="ADAL" clId="{1BB0A670-213E-446C-9F84-F8CF2EBA3D3E}" dt="2019-05-01T15:56:03.221" v="2131"/>
        <pc:sldMkLst>
          <pc:docMk/>
          <pc:sldMk cId="2961516647" sldId="481"/>
        </pc:sldMkLst>
      </pc:sldChg>
      <pc:sldChg chg="modSp">
        <pc:chgData name="Ring, Matthew" userId="c847a62a-d42b-477a-82b9-dfab6428f510" providerId="ADAL" clId="{1BB0A670-213E-446C-9F84-F8CF2EBA3D3E}" dt="2019-05-01T15:58:26.511" v="2132" actId="20577"/>
        <pc:sldMkLst>
          <pc:docMk/>
          <pc:sldMk cId="1401967701" sldId="486"/>
        </pc:sldMkLst>
        <pc:spChg chg="mod">
          <ac:chgData name="Ring, Matthew" userId="c847a62a-d42b-477a-82b9-dfab6428f510" providerId="ADAL" clId="{1BB0A670-213E-446C-9F84-F8CF2EBA3D3E}" dt="2019-05-01T15:58:26.511" v="2132" actId="20577"/>
          <ac:spMkLst>
            <pc:docMk/>
            <pc:sldMk cId="1401967701" sldId="486"/>
            <ac:spMk id="5" creationId="{F7241459-79F0-4C93-8420-63E7B28BEF4B}"/>
          </ac:spMkLst>
        </pc:spChg>
      </pc:sldChg>
      <pc:sldChg chg="ord">
        <pc:chgData name="Ring, Matthew" userId="c847a62a-d42b-477a-82b9-dfab6428f510" providerId="ADAL" clId="{1BB0A670-213E-446C-9F84-F8CF2EBA3D3E}" dt="2019-05-01T15:58:28.674" v="2133"/>
        <pc:sldMkLst>
          <pc:docMk/>
          <pc:sldMk cId="2391735257" sldId="487"/>
        </pc:sldMkLst>
      </pc:sldChg>
      <pc:sldChg chg="modSp">
        <pc:chgData name="Ring, Matthew" userId="c847a62a-d42b-477a-82b9-dfab6428f510" providerId="ADAL" clId="{1BB0A670-213E-446C-9F84-F8CF2EBA3D3E}" dt="2019-05-01T17:05:58.996" v="2448" actId="20577"/>
        <pc:sldMkLst>
          <pc:docMk/>
          <pc:sldMk cId="1294363114" sldId="489"/>
        </pc:sldMkLst>
        <pc:spChg chg="mod">
          <ac:chgData name="Ring, Matthew" userId="c847a62a-d42b-477a-82b9-dfab6428f510" providerId="ADAL" clId="{1BB0A670-213E-446C-9F84-F8CF2EBA3D3E}" dt="2019-05-01T17:05:58.996" v="2448" actId="20577"/>
          <ac:spMkLst>
            <pc:docMk/>
            <pc:sldMk cId="1294363114" sldId="489"/>
            <ac:spMk id="5" creationId="{6980E019-07A5-4824-AF2B-01B41345DCF1}"/>
          </ac:spMkLst>
        </pc:spChg>
      </pc:sldChg>
      <pc:sldChg chg="addSp delSp modSp ord">
        <pc:chgData name="Ring, Matthew" userId="c847a62a-d42b-477a-82b9-dfab6428f510" providerId="ADAL" clId="{1BB0A670-213E-446C-9F84-F8CF2EBA3D3E}" dt="2019-05-01T17:03:40.858" v="2418" actId="5793"/>
        <pc:sldMkLst>
          <pc:docMk/>
          <pc:sldMk cId="8337321" sldId="490"/>
        </pc:sldMkLst>
        <pc:spChg chg="mod">
          <ac:chgData name="Ring, Matthew" userId="c847a62a-d42b-477a-82b9-dfab6428f510" providerId="ADAL" clId="{1BB0A670-213E-446C-9F84-F8CF2EBA3D3E}" dt="2019-05-01T17:03:40.858" v="2418" actId="5793"/>
          <ac:spMkLst>
            <pc:docMk/>
            <pc:sldMk cId="8337321" sldId="490"/>
            <ac:spMk id="2" creationId="{0F87B547-BBBF-40E3-A8FC-FC099E08AEF0}"/>
          </ac:spMkLst>
        </pc:spChg>
        <pc:spChg chg="add del">
          <ac:chgData name="Ring, Matthew" userId="c847a62a-d42b-477a-82b9-dfab6428f510" providerId="ADAL" clId="{1BB0A670-213E-446C-9F84-F8CF2EBA3D3E}" dt="2019-05-01T15:09:00.657" v="709" actId="478"/>
          <ac:spMkLst>
            <pc:docMk/>
            <pc:sldMk cId="8337321" sldId="490"/>
            <ac:spMk id="8" creationId="{38294465-6126-490B-8F99-457180D0C051}"/>
          </ac:spMkLst>
        </pc:spChg>
        <pc:spChg chg="del">
          <ac:chgData name="Ring, Matthew" userId="c847a62a-d42b-477a-82b9-dfab6428f510" providerId="ADAL" clId="{1BB0A670-213E-446C-9F84-F8CF2EBA3D3E}" dt="2019-05-01T15:08:52.178" v="706" actId="478"/>
          <ac:spMkLst>
            <pc:docMk/>
            <pc:sldMk cId="8337321" sldId="490"/>
            <ac:spMk id="10" creationId="{462170F0-5212-4387-8D89-92B2AEFE7B14}"/>
          </ac:spMkLst>
        </pc:spChg>
        <pc:spChg chg="del">
          <ac:chgData name="Ring, Matthew" userId="c847a62a-d42b-477a-82b9-dfab6428f510" providerId="ADAL" clId="{1BB0A670-213E-446C-9F84-F8CF2EBA3D3E}" dt="2019-05-01T15:08:54.867" v="707" actId="478"/>
          <ac:spMkLst>
            <pc:docMk/>
            <pc:sldMk cId="8337321" sldId="490"/>
            <ac:spMk id="17" creationId="{7DAAF439-A955-47A4-8DA1-9048ABCF4253}"/>
          </ac:spMkLst>
        </pc:spChg>
        <pc:picChg chg="add mod">
          <ac:chgData name="Ring, Matthew" userId="c847a62a-d42b-477a-82b9-dfab6428f510" providerId="ADAL" clId="{1BB0A670-213E-446C-9F84-F8CF2EBA3D3E}" dt="2019-05-01T16:14:14.087" v="2142" actId="1076"/>
          <ac:picMkLst>
            <pc:docMk/>
            <pc:sldMk cId="8337321" sldId="490"/>
            <ac:picMk id="5" creationId="{69BFFCA4-DE9F-4E54-880A-787CB378EF34}"/>
          </ac:picMkLst>
        </pc:picChg>
        <pc:picChg chg="del">
          <ac:chgData name="Ring, Matthew" userId="c847a62a-d42b-477a-82b9-dfab6428f510" providerId="ADAL" clId="{1BB0A670-213E-446C-9F84-F8CF2EBA3D3E}" dt="2019-05-01T16:13:21.648" v="2135" actId="478"/>
          <ac:picMkLst>
            <pc:docMk/>
            <pc:sldMk cId="8337321" sldId="490"/>
            <ac:picMk id="9" creationId="{04EA35A4-5ABA-4A53-89EC-AFC241D9B824}"/>
          </ac:picMkLst>
        </pc:picChg>
      </pc:sldChg>
      <pc:sldChg chg="modSp">
        <pc:chgData name="Ring, Matthew" userId="c847a62a-d42b-477a-82b9-dfab6428f510" providerId="ADAL" clId="{1BB0A670-213E-446C-9F84-F8CF2EBA3D3E}" dt="2019-05-01T15:09:30.692" v="717" actId="20577"/>
        <pc:sldMkLst>
          <pc:docMk/>
          <pc:sldMk cId="2350540152" sldId="492"/>
        </pc:sldMkLst>
        <pc:spChg chg="mod">
          <ac:chgData name="Ring, Matthew" userId="c847a62a-d42b-477a-82b9-dfab6428f510" providerId="ADAL" clId="{1BB0A670-213E-446C-9F84-F8CF2EBA3D3E}" dt="2019-05-01T15:09:30.692" v="717" actId="20577"/>
          <ac:spMkLst>
            <pc:docMk/>
            <pc:sldMk cId="2350540152" sldId="492"/>
            <ac:spMk id="7" creationId="{63AF8D67-E347-403C-9143-9913FDA3C2CD}"/>
          </ac:spMkLst>
        </pc:spChg>
      </pc:sldChg>
      <pc:sldChg chg="addSp modSp modAnim modNotesTx">
        <pc:chgData name="Ring, Matthew" userId="c847a62a-d42b-477a-82b9-dfab6428f510" providerId="ADAL" clId="{1BB0A670-213E-446C-9F84-F8CF2EBA3D3E}" dt="2019-05-01T15:10:59.036" v="817" actId="20577"/>
        <pc:sldMkLst>
          <pc:docMk/>
          <pc:sldMk cId="3173165764" sldId="493"/>
        </pc:sldMkLst>
        <pc:spChg chg="mod">
          <ac:chgData name="Ring, Matthew" userId="c847a62a-d42b-477a-82b9-dfab6428f510" providerId="ADAL" clId="{1BB0A670-213E-446C-9F84-F8CF2EBA3D3E}" dt="2019-05-01T15:10:47.587" v="793" actId="20577"/>
          <ac:spMkLst>
            <pc:docMk/>
            <pc:sldMk cId="3173165764" sldId="493"/>
            <ac:spMk id="6" creationId="{6B6E6537-087C-44EC-BA00-BAD47FAA0099}"/>
          </ac:spMkLst>
        </pc:spChg>
        <pc:spChg chg="mod">
          <ac:chgData name="Ring, Matthew" userId="c847a62a-d42b-477a-82b9-dfab6428f510" providerId="ADAL" clId="{1BB0A670-213E-446C-9F84-F8CF2EBA3D3E}" dt="2019-05-01T15:10:59.036" v="817" actId="20577"/>
          <ac:spMkLst>
            <pc:docMk/>
            <pc:sldMk cId="3173165764" sldId="493"/>
            <ac:spMk id="8" creationId="{6CD92577-849E-429F-B5A1-5E83C91BD934}"/>
          </ac:spMkLst>
        </pc:spChg>
        <pc:picChg chg="mod">
          <ac:chgData name="Ring, Matthew" userId="c847a62a-d42b-477a-82b9-dfab6428f510" providerId="ADAL" clId="{1BB0A670-213E-446C-9F84-F8CF2EBA3D3E}" dt="2019-05-01T14:30:46.306" v="77" actId="1076"/>
          <ac:picMkLst>
            <pc:docMk/>
            <pc:sldMk cId="3173165764" sldId="493"/>
            <ac:picMk id="2" creationId="{603D6B2B-3A0D-4DD1-8AFE-FBDD05CBE55A}"/>
          </ac:picMkLst>
        </pc:picChg>
        <pc:picChg chg="add mod">
          <ac:chgData name="Ring, Matthew" userId="c847a62a-d42b-477a-82b9-dfab6428f510" providerId="ADAL" clId="{1BB0A670-213E-446C-9F84-F8CF2EBA3D3E}" dt="2019-05-01T14:30:49.293" v="79" actId="14100"/>
          <ac:picMkLst>
            <pc:docMk/>
            <pc:sldMk cId="3173165764" sldId="493"/>
            <ac:picMk id="9" creationId="{C9EBF3FF-280C-4E8F-BF40-B93EDE755F35}"/>
          </ac:picMkLst>
        </pc:picChg>
      </pc:sldChg>
      <pc:sldChg chg="addSp modSp modAnim modNotesTx">
        <pc:chgData name="Ring, Matthew" userId="c847a62a-d42b-477a-82b9-dfab6428f510" providerId="ADAL" clId="{1BB0A670-213E-446C-9F84-F8CF2EBA3D3E}" dt="2019-05-01T16:47:29.589" v="2308" actId="20577"/>
        <pc:sldMkLst>
          <pc:docMk/>
          <pc:sldMk cId="1429339970" sldId="495"/>
        </pc:sldMkLst>
        <pc:spChg chg="mod">
          <ac:chgData name="Ring, Matthew" userId="c847a62a-d42b-477a-82b9-dfab6428f510" providerId="ADAL" clId="{1BB0A670-213E-446C-9F84-F8CF2EBA3D3E}" dt="2019-05-01T16:47:29.589" v="2308" actId="20577"/>
          <ac:spMkLst>
            <pc:docMk/>
            <pc:sldMk cId="1429339970" sldId="495"/>
            <ac:spMk id="7" creationId="{B9C6D4B5-E13C-403A-8F49-DFB41850D027}"/>
          </ac:spMkLst>
        </pc:spChg>
        <pc:spChg chg="mod">
          <ac:chgData name="Ring, Matthew" userId="c847a62a-d42b-477a-82b9-dfab6428f510" providerId="ADAL" clId="{1BB0A670-213E-446C-9F84-F8CF2EBA3D3E}" dt="2019-05-01T16:17:48.847" v="2239" actId="20577"/>
          <ac:spMkLst>
            <pc:docMk/>
            <pc:sldMk cId="1429339970" sldId="495"/>
            <ac:spMk id="8" creationId="{6CD92577-849E-429F-B5A1-5E83C91BD934}"/>
          </ac:spMkLst>
        </pc:spChg>
        <pc:picChg chg="mod ord">
          <ac:chgData name="Ring, Matthew" userId="c847a62a-d42b-477a-82b9-dfab6428f510" providerId="ADAL" clId="{1BB0A670-213E-446C-9F84-F8CF2EBA3D3E}" dt="2019-05-01T16:17:09.265" v="2150" actId="1076"/>
          <ac:picMkLst>
            <pc:docMk/>
            <pc:sldMk cId="1429339970" sldId="495"/>
            <ac:picMk id="2" creationId="{42B75B37-8BCE-442E-8D51-9F934E21ED20}"/>
          </ac:picMkLst>
        </pc:picChg>
        <pc:picChg chg="add mod">
          <ac:chgData name="Ring, Matthew" userId="c847a62a-d42b-477a-82b9-dfab6428f510" providerId="ADAL" clId="{1BB0A670-213E-446C-9F84-F8CF2EBA3D3E}" dt="2019-05-01T15:41:22.417" v="1342" actId="1076"/>
          <ac:picMkLst>
            <pc:docMk/>
            <pc:sldMk cId="1429339970" sldId="495"/>
            <ac:picMk id="1026" creationId="{6271DEA0-24E0-4AB2-A3F0-82788FDE9111}"/>
          </ac:picMkLst>
        </pc:picChg>
      </pc:sldChg>
      <pc:sldChg chg="addSp delSp modSp add modAnim">
        <pc:chgData name="Ring, Matthew" userId="c847a62a-d42b-477a-82b9-dfab6428f510" providerId="ADAL" clId="{1BB0A670-213E-446C-9F84-F8CF2EBA3D3E}" dt="2019-05-01T15:54:51.988" v="2130" actId="20577"/>
        <pc:sldMkLst>
          <pc:docMk/>
          <pc:sldMk cId="797430722" sldId="496"/>
        </pc:sldMkLst>
        <pc:spChg chg="mod">
          <ac:chgData name="Ring, Matthew" userId="c847a62a-d42b-477a-82b9-dfab6428f510" providerId="ADAL" clId="{1BB0A670-213E-446C-9F84-F8CF2EBA3D3E}" dt="2019-05-01T15:54:51.988" v="2130" actId="20577"/>
          <ac:spMkLst>
            <pc:docMk/>
            <pc:sldMk cId="797430722" sldId="496"/>
            <ac:spMk id="7" creationId="{B9C6D4B5-E13C-403A-8F49-DFB41850D027}"/>
          </ac:spMkLst>
        </pc:spChg>
        <pc:spChg chg="add mod">
          <ac:chgData name="Ring, Matthew" userId="c847a62a-d42b-477a-82b9-dfab6428f510" providerId="ADAL" clId="{1BB0A670-213E-446C-9F84-F8CF2EBA3D3E}" dt="2019-05-01T15:50:47.595" v="1929" actId="20577"/>
          <ac:spMkLst>
            <pc:docMk/>
            <pc:sldMk cId="797430722" sldId="496"/>
            <ac:spMk id="9" creationId="{82CD0FB7-8B56-40C9-8E4D-F4420B32E404}"/>
          </ac:spMkLst>
        </pc:spChg>
        <pc:picChg chg="mod">
          <ac:chgData name="Ring, Matthew" userId="c847a62a-d42b-477a-82b9-dfab6428f510" providerId="ADAL" clId="{1BB0A670-213E-446C-9F84-F8CF2EBA3D3E}" dt="2019-05-01T15:43:36.149" v="1494" actId="1076"/>
          <ac:picMkLst>
            <pc:docMk/>
            <pc:sldMk cId="797430722" sldId="496"/>
            <ac:picMk id="2" creationId="{42B75B37-8BCE-442E-8D51-9F934E21ED20}"/>
          </ac:picMkLst>
        </pc:picChg>
        <pc:picChg chg="del">
          <ac:chgData name="Ring, Matthew" userId="c847a62a-d42b-477a-82b9-dfab6428f510" providerId="ADAL" clId="{1BB0A670-213E-446C-9F84-F8CF2EBA3D3E}" dt="2019-05-01T15:43:21.126" v="1492" actId="478"/>
          <ac:picMkLst>
            <pc:docMk/>
            <pc:sldMk cId="797430722" sldId="496"/>
            <ac:picMk id="1026" creationId="{6271DEA0-24E0-4AB2-A3F0-82788FDE9111}"/>
          </ac:picMkLst>
        </pc:picChg>
      </pc:sldChg>
    </pc:docChg>
  </pc:docChgLst>
  <pc:docChgLst>
    <pc:chgData name="Ring, Matt" userId="S::ring.matt@principal.com::c847a62a-d42b-477a-82b9-dfab6428f510" providerId="AD" clId="Web-{86DC8B61-A44A-3A89-C9C4-DEA27CD5E378}"/>
    <pc:docChg chg="delSld modSld">
      <pc:chgData name="Ring, Matt" userId="S::ring.matt@principal.com::c847a62a-d42b-477a-82b9-dfab6428f510" providerId="AD" clId="Web-{86DC8B61-A44A-3A89-C9C4-DEA27CD5E378}" dt="2019-11-07T19:36:10.048" v="40"/>
      <pc:docMkLst>
        <pc:docMk/>
      </pc:docMkLst>
      <pc:sldChg chg="del">
        <pc:chgData name="Ring, Matt" userId="S::ring.matt@principal.com::c847a62a-d42b-477a-82b9-dfab6428f510" providerId="AD" clId="Web-{86DC8B61-A44A-3A89-C9C4-DEA27CD5E378}" dt="2019-11-07T19:35:38.892" v="24"/>
        <pc:sldMkLst>
          <pc:docMk/>
          <pc:sldMk cId="3231844746" sldId="304"/>
        </pc:sldMkLst>
      </pc:sldChg>
      <pc:sldChg chg="del">
        <pc:chgData name="Ring, Matt" userId="S::ring.matt@principal.com::c847a62a-d42b-477a-82b9-dfab6428f510" providerId="AD" clId="Web-{86DC8B61-A44A-3A89-C9C4-DEA27CD5E378}" dt="2019-11-07T19:35:38.892" v="32"/>
        <pc:sldMkLst>
          <pc:docMk/>
          <pc:sldMk cId="753971752" sldId="355"/>
        </pc:sldMkLst>
      </pc:sldChg>
      <pc:sldChg chg="del">
        <pc:chgData name="Ring, Matt" userId="S::ring.matt@principal.com::c847a62a-d42b-477a-82b9-dfab6428f510" providerId="AD" clId="Web-{86DC8B61-A44A-3A89-C9C4-DEA27CD5E378}" dt="2019-11-07T19:35:38.564" v="6"/>
        <pc:sldMkLst>
          <pc:docMk/>
          <pc:sldMk cId="2131710203" sldId="362"/>
        </pc:sldMkLst>
      </pc:sldChg>
      <pc:sldChg chg="del">
        <pc:chgData name="Ring, Matt" userId="S::ring.matt@principal.com::c847a62a-d42b-477a-82b9-dfab6428f510" providerId="AD" clId="Web-{86DC8B61-A44A-3A89-C9C4-DEA27CD5E378}" dt="2019-11-07T19:35:38.892" v="23"/>
        <pc:sldMkLst>
          <pc:docMk/>
          <pc:sldMk cId="1810770110" sldId="363"/>
        </pc:sldMkLst>
      </pc:sldChg>
      <pc:sldChg chg="del">
        <pc:chgData name="Ring, Matt" userId="S::ring.matt@principal.com::c847a62a-d42b-477a-82b9-dfab6428f510" providerId="AD" clId="Web-{86DC8B61-A44A-3A89-C9C4-DEA27CD5E378}" dt="2019-11-07T19:35:38.548" v="1"/>
        <pc:sldMkLst>
          <pc:docMk/>
          <pc:sldMk cId="2870629515" sldId="364"/>
        </pc:sldMkLst>
      </pc:sldChg>
      <pc:sldChg chg="del">
        <pc:chgData name="Ring, Matt" userId="S::ring.matt@principal.com::c847a62a-d42b-477a-82b9-dfab6428f510" providerId="AD" clId="Web-{86DC8B61-A44A-3A89-C9C4-DEA27CD5E378}" dt="2019-11-07T19:35:38.564" v="5"/>
        <pc:sldMkLst>
          <pc:docMk/>
          <pc:sldMk cId="51111256" sldId="368"/>
        </pc:sldMkLst>
      </pc:sldChg>
      <pc:sldChg chg="del">
        <pc:chgData name="Ring, Matt" userId="S::ring.matt@principal.com::c847a62a-d42b-477a-82b9-dfab6428f510" providerId="AD" clId="Web-{86DC8B61-A44A-3A89-C9C4-DEA27CD5E378}" dt="2019-11-07T19:35:38.564" v="2"/>
        <pc:sldMkLst>
          <pc:docMk/>
          <pc:sldMk cId="3546751678" sldId="369"/>
        </pc:sldMkLst>
      </pc:sldChg>
      <pc:sldChg chg="del">
        <pc:chgData name="Ring, Matt" userId="S::ring.matt@principal.com::c847a62a-d42b-477a-82b9-dfab6428f510" providerId="AD" clId="Web-{86DC8B61-A44A-3A89-C9C4-DEA27CD5E378}" dt="2019-11-07T19:35:38.564" v="4"/>
        <pc:sldMkLst>
          <pc:docMk/>
          <pc:sldMk cId="4124242811" sldId="370"/>
        </pc:sldMkLst>
      </pc:sldChg>
      <pc:sldChg chg="del">
        <pc:chgData name="Ring, Matt" userId="S::ring.matt@principal.com::c847a62a-d42b-477a-82b9-dfab6428f510" providerId="AD" clId="Web-{86DC8B61-A44A-3A89-C9C4-DEA27CD5E378}" dt="2019-11-07T19:35:38.564" v="3"/>
        <pc:sldMkLst>
          <pc:docMk/>
          <pc:sldMk cId="1050152444" sldId="373"/>
        </pc:sldMkLst>
      </pc:sldChg>
      <pc:sldChg chg="del">
        <pc:chgData name="Ring, Matt" userId="S::ring.matt@principal.com::c847a62a-d42b-477a-82b9-dfab6428f510" providerId="AD" clId="Web-{86DC8B61-A44A-3A89-C9C4-DEA27CD5E378}" dt="2019-11-07T19:35:38.892" v="26"/>
        <pc:sldMkLst>
          <pc:docMk/>
          <pc:sldMk cId="1456394424" sldId="388"/>
        </pc:sldMkLst>
      </pc:sldChg>
      <pc:sldChg chg="del">
        <pc:chgData name="Ring, Matt" userId="S::ring.matt@principal.com::c847a62a-d42b-477a-82b9-dfab6428f510" providerId="AD" clId="Web-{86DC8B61-A44A-3A89-C9C4-DEA27CD5E378}" dt="2019-11-07T19:35:38.892" v="25"/>
        <pc:sldMkLst>
          <pc:docMk/>
          <pc:sldMk cId="59972259" sldId="389"/>
        </pc:sldMkLst>
      </pc:sldChg>
      <pc:sldChg chg="del">
        <pc:chgData name="Ring, Matt" userId="S::ring.matt@principal.com::c847a62a-d42b-477a-82b9-dfab6428f510" providerId="AD" clId="Web-{86DC8B61-A44A-3A89-C9C4-DEA27CD5E378}" dt="2019-11-07T19:35:38.548" v="0"/>
        <pc:sldMkLst>
          <pc:docMk/>
          <pc:sldMk cId="2368042135" sldId="390"/>
        </pc:sldMkLst>
      </pc:sldChg>
      <pc:sldChg chg="del">
        <pc:chgData name="Ring, Matt" userId="S::ring.matt@principal.com::c847a62a-d42b-477a-82b9-dfab6428f510" providerId="AD" clId="Web-{86DC8B61-A44A-3A89-C9C4-DEA27CD5E378}" dt="2019-11-07T19:35:38.892" v="31"/>
        <pc:sldMkLst>
          <pc:docMk/>
          <pc:sldMk cId="1664227628" sldId="401"/>
        </pc:sldMkLst>
      </pc:sldChg>
      <pc:sldChg chg="del">
        <pc:chgData name="Ring, Matt" userId="S::ring.matt@principal.com::c847a62a-d42b-477a-82b9-dfab6428f510" providerId="AD" clId="Web-{86DC8B61-A44A-3A89-C9C4-DEA27CD5E378}" dt="2019-11-07T19:35:38.892" v="29"/>
        <pc:sldMkLst>
          <pc:docMk/>
          <pc:sldMk cId="1744227823" sldId="402"/>
        </pc:sldMkLst>
      </pc:sldChg>
      <pc:sldChg chg="del">
        <pc:chgData name="Ring, Matt" userId="S::ring.matt@principal.com::c847a62a-d42b-477a-82b9-dfab6428f510" providerId="AD" clId="Web-{86DC8B61-A44A-3A89-C9C4-DEA27CD5E378}" dt="2019-11-07T19:35:38.892" v="30"/>
        <pc:sldMkLst>
          <pc:docMk/>
          <pc:sldMk cId="399703540" sldId="403"/>
        </pc:sldMkLst>
      </pc:sldChg>
      <pc:sldChg chg="del">
        <pc:chgData name="Ring, Matt" userId="S::ring.matt@principal.com::c847a62a-d42b-477a-82b9-dfab6428f510" providerId="AD" clId="Web-{86DC8B61-A44A-3A89-C9C4-DEA27CD5E378}" dt="2019-11-07T19:35:38.892" v="28"/>
        <pc:sldMkLst>
          <pc:docMk/>
          <pc:sldMk cId="3645712914" sldId="408"/>
        </pc:sldMkLst>
      </pc:sldChg>
      <pc:sldChg chg="del">
        <pc:chgData name="Ring, Matt" userId="S::ring.matt@principal.com::c847a62a-d42b-477a-82b9-dfab6428f510" providerId="AD" clId="Web-{86DC8B61-A44A-3A89-C9C4-DEA27CD5E378}" dt="2019-11-07T19:35:38.892" v="27"/>
        <pc:sldMkLst>
          <pc:docMk/>
          <pc:sldMk cId="2416197351" sldId="409"/>
        </pc:sldMkLst>
      </pc:sldChg>
      <pc:sldChg chg="del">
        <pc:chgData name="Ring, Matt" userId="S::ring.matt@principal.com::c847a62a-d42b-477a-82b9-dfab6428f510" providerId="AD" clId="Web-{86DC8B61-A44A-3A89-C9C4-DEA27CD5E378}" dt="2019-11-07T19:35:38.892" v="21"/>
        <pc:sldMkLst>
          <pc:docMk/>
          <pc:sldMk cId="1832161947" sldId="411"/>
        </pc:sldMkLst>
      </pc:sldChg>
      <pc:sldChg chg="del">
        <pc:chgData name="Ring, Matt" userId="S::ring.matt@principal.com::c847a62a-d42b-477a-82b9-dfab6428f510" providerId="AD" clId="Web-{86DC8B61-A44A-3A89-C9C4-DEA27CD5E378}" dt="2019-11-07T19:35:38.860" v="20"/>
        <pc:sldMkLst>
          <pc:docMk/>
          <pc:sldMk cId="3332673693" sldId="412"/>
        </pc:sldMkLst>
      </pc:sldChg>
      <pc:sldChg chg="del">
        <pc:chgData name="Ring, Matt" userId="S::ring.matt@principal.com::c847a62a-d42b-477a-82b9-dfab6428f510" providerId="AD" clId="Web-{86DC8B61-A44A-3A89-C9C4-DEA27CD5E378}" dt="2019-11-07T19:35:38.845" v="19"/>
        <pc:sldMkLst>
          <pc:docMk/>
          <pc:sldMk cId="2620611294" sldId="413"/>
        </pc:sldMkLst>
      </pc:sldChg>
      <pc:sldChg chg="del">
        <pc:chgData name="Ring, Matt" userId="S::ring.matt@principal.com::c847a62a-d42b-477a-82b9-dfab6428f510" providerId="AD" clId="Web-{86DC8B61-A44A-3A89-C9C4-DEA27CD5E378}" dt="2019-11-07T19:35:38.829" v="18"/>
        <pc:sldMkLst>
          <pc:docMk/>
          <pc:sldMk cId="516448585" sldId="414"/>
        </pc:sldMkLst>
      </pc:sldChg>
      <pc:sldChg chg="del">
        <pc:chgData name="Ring, Matt" userId="S::ring.matt@principal.com::c847a62a-d42b-477a-82b9-dfab6428f510" providerId="AD" clId="Web-{86DC8B61-A44A-3A89-C9C4-DEA27CD5E378}" dt="2019-11-07T19:35:38.798" v="17"/>
        <pc:sldMkLst>
          <pc:docMk/>
          <pc:sldMk cId="40963284" sldId="415"/>
        </pc:sldMkLst>
      </pc:sldChg>
      <pc:sldChg chg="del">
        <pc:chgData name="Ring, Matt" userId="S::ring.matt@principal.com::c847a62a-d42b-477a-82b9-dfab6428f510" providerId="AD" clId="Web-{86DC8B61-A44A-3A89-C9C4-DEA27CD5E378}" dt="2019-11-07T19:35:38.782" v="16"/>
        <pc:sldMkLst>
          <pc:docMk/>
          <pc:sldMk cId="2561894995" sldId="416"/>
        </pc:sldMkLst>
      </pc:sldChg>
      <pc:sldChg chg="del">
        <pc:chgData name="Ring, Matt" userId="S::ring.matt@principal.com::c847a62a-d42b-477a-82b9-dfab6428f510" providerId="AD" clId="Web-{86DC8B61-A44A-3A89-C9C4-DEA27CD5E378}" dt="2019-11-07T19:35:38.767" v="15"/>
        <pc:sldMkLst>
          <pc:docMk/>
          <pc:sldMk cId="3933416419" sldId="417"/>
        </pc:sldMkLst>
      </pc:sldChg>
      <pc:sldChg chg="del">
        <pc:chgData name="Ring, Matt" userId="S::ring.matt@principal.com::c847a62a-d42b-477a-82b9-dfab6428f510" providerId="AD" clId="Web-{86DC8B61-A44A-3A89-C9C4-DEA27CD5E378}" dt="2019-11-07T19:35:38.735" v="14"/>
        <pc:sldMkLst>
          <pc:docMk/>
          <pc:sldMk cId="1083011403" sldId="418"/>
        </pc:sldMkLst>
      </pc:sldChg>
      <pc:sldChg chg="del">
        <pc:chgData name="Ring, Matt" userId="S::ring.matt@principal.com::c847a62a-d42b-477a-82b9-dfab6428f510" providerId="AD" clId="Web-{86DC8B61-A44A-3A89-C9C4-DEA27CD5E378}" dt="2019-11-07T19:35:38.704" v="13"/>
        <pc:sldMkLst>
          <pc:docMk/>
          <pc:sldMk cId="1920185573" sldId="419"/>
        </pc:sldMkLst>
      </pc:sldChg>
      <pc:sldChg chg="del">
        <pc:chgData name="Ring, Matt" userId="S::ring.matt@principal.com::c847a62a-d42b-477a-82b9-dfab6428f510" providerId="AD" clId="Web-{86DC8B61-A44A-3A89-C9C4-DEA27CD5E378}" dt="2019-11-07T19:35:38.689" v="12"/>
        <pc:sldMkLst>
          <pc:docMk/>
          <pc:sldMk cId="1576711747" sldId="420"/>
        </pc:sldMkLst>
      </pc:sldChg>
      <pc:sldChg chg="del">
        <pc:chgData name="Ring, Matt" userId="S::ring.matt@principal.com::c847a62a-d42b-477a-82b9-dfab6428f510" providerId="AD" clId="Web-{86DC8B61-A44A-3A89-C9C4-DEA27CD5E378}" dt="2019-11-07T19:35:38.673" v="11"/>
        <pc:sldMkLst>
          <pc:docMk/>
          <pc:sldMk cId="1278611365" sldId="421"/>
        </pc:sldMkLst>
      </pc:sldChg>
      <pc:sldChg chg="del">
        <pc:chgData name="Ring, Matt" userId="S::ring.matt@principal.com::c847a62a-d42b-477a-82b9-dfab6428f510" providerId="AD" clId="Web-{86DC8B61-A44A-3A89-C9C4-DEA27CD5E378}" dt="2019-11-07T19:35:38.642" v="10"/>
        <pc:sldMkLst>
          <pc:docMk/>
          <pc:sldMk cId="4108786572" sldId="422"/>
        </pc:sldMkLst>
      </pc:sldChg>
      <pc:sldChg chg="del">
        <pc:chgData name="Ring, Matt" userId="S::ring.matt@principal.com::c847a62a-d42b-477a-82b9-dfab6428f510" providerId="AD" clId="Web-{86DC8B61-A44A-3A89-C9C4-DEA27CD5E378}" dt="2019-11-07T19:35:38.610" v="9"/>
        <pc:sldMkLst>
          <pc:docMk/>
          <pc:sldMk cId="1784663487" sldId="423"/>
        </pc:sldMkLst>
      </pc:sldChg>
      <pc:sldChg chg="del">
        <pc:chgData name="Ring, Matt" userId="S::ring.matt@principal.com::c847a62a-d42b-477a-82b9-dfab6428f510" providerId="AD" clId="Web-{86DC8B61-A44A-3A89-C9C4-DEA27CD5E378}" dt="2019-11-07T19:35:38.595" v="8"/>
        <pc:sldMkLst>
          <pc:docMk/>
          <pc:sldMk cId="1721304518" sldId="424"/>
        </pc:sldMkLst>
      </pc:sldChg>
      <pc:sldChg chg="del">
        <pc:chgData name="Ring, Matt" userId="S::ring.matt@principal.com::c847a62a-d42b-477a-82b9-dfab6428f510" providerId="AD" clId="Web-{86DC8B61-A44A-3A89-C9C4-DEA27CD5E378}" dt="2019-11-07T19:35:38.564" v="7"/>
        <pc:sldMkLst>
          <pc:docMk/>
          <pc:sldMk cId="1591397372" sldId="425"/>
        </pc:sldMkLst>
      </pc:sldChg>
      <pc:sldChg chg="del">
        <pc:chgData name="Ring, Matt" userId="S::ring.matt@principal.com::c847a62a-d42b-477a-82b9-dfab6428f510" providerId="AD" clId="Web-{86DC8B61-A44A-3A89-C9C4-DEA27CD5E378}" dt="2019-11-07T19:35:38.892" v="22"/>
        <pc:sldMkLst>
          <pc:docMk/>
          <pc:sldMk cId="1342934319" sldId="438"/>
        </pc:sldMkLst>
      </pc:sldChg>
      <pc:sldChg chg="del">
        <pc:chgData name="Ring, Matt" userId="S::ring.matt@principal.com::c847a62a-d42b-477a-82b9-dfab6428f510" providerId="AD" clId="Web-{86DC8B61-A44A-3A89-C9C4-DEA27CD5E378}" dt="2019-11-07T19:35:52.579" v="38"/>
        <pc:sldMkLst>
          <pc:docMk/>
          <pc:sldMk cId="3674549027" sldId="441"/>
        </pc:sldMkLst>
      </pc:sldChg>
      <pc:sldChg chg="del">
        <pc:chgData name="Ring, Matt" userId="S::ring.matt@principal.com::c847a62a-d42b-477a-82b9-dfab6428f510" providerId="AD" clId="Web-{86DC8B61-A44A-3A89-C9C4-DEA27CD5E378}" dt="2019-11-07T19:35:52.579" v="37"/>
        <pc:sldMkLst>
          <pc:docMk/>
          <pc:sldMk cId="2617109775" sldId="442"/>
        </pc:sldMkLst>
      </pc:sldChg>
      <pc:sldChg chg="modNotes">
        <pc:chgData name="Ring, Matt" userId="S::ring.matt@principal.com::c847a62a-d42b-477a-82b9-dfab6428f510" providerId="AD" clId="Web-{86DC8B61-A44A-3A89-C9C4-DEA27CD5E378}" dt="2019-11-07T19:36:10.048" v="40"/>
        <pc:sldMkLst>
          <pc:docMk/>
          <pc:sldMk cId="3723559619" sldId="444"/>
        </pc:sldMkLst>
      </pc:sldChg>
      <pc:sldChg chg="del">
        <pc:chgData name="Ring, Matt" userId="S::ring.matt@principal.com::c847a62a-d42b-477a-82b9-dfab6428f510" providerId="AD" clId="Web-{86DC8B61-A44A-3A89-C9C4-DEA27CD5E378}" dt="2019-11-07T19:35:38.907" v="33"/>
        <pc:sldMkLst>
          <pc:docMk/>
          <pc:sldMk cId="3816295801" sldId="446"/>
        </pc:sldMkLst>
      </pc:sldChg>
      <pc:sldChg chg="del">
        <pc:chgData name="Ring, Matt" userId="S::ring.matt@principal.com::c847a62a-d42b-477a-82b9-dfab6428f510" providerId="AD" clId="Web-{86DC8B61-A44A-3A89-C9C4-DEA27CD5E378}" dt="2019-11-07T19:35:38.907" v="34"/>
        <pc:sldMkLst>
          <pc:docMk/>
          <pc:sldMk cId="929515929" sldId="472"/>
        </pc:sldMkLst>
      </pc:sldChg>
      <pc:sldChg chg="del">
        <pc:chgData name="Ring, Matt" userId="S::ring.matt@principal.com::c847a62a-d42b-477a-82b9-dfab6428f510" providerId="AD" clId="Web-{86DC8B61-A44A-3A89-C9C4-DEA27CD5E378}" dt="2019-11-07T19:35:38.907" v="35"/>
        <pc:sldMkLst>
          <pc:docMk/>
          <pc:sldMk cId="355692656" sldId="473"/>
        </pc:sldMkLst>
      </pc:sldChg>
      <pc:sldChg chg="del">
        <pc:chgData name="Ring, Matt" userId="S::ring.matt@principal.com::c847a62a-d42b-477a-82b9-dfab6428f510" providerId="AD" clId="Web-{86DC8B61-A44A-3A89-C9C4-DEA27CD5E378}" dt="2019-11-07T19:35:38.907" v="36"/>
        <pc:sldMkLst>
          <pc:docMk/>
          <pc:sldMk cId="3085984150" sldId="476"/>
        </pc:sldMkLst>
      </pc:sldChg>
    </pc:docChg>
  </pc:docChgLst>
  <pc:docChgLst>
    <pc:chgData name="Ring, Matthew" userId="S::ring.matthew@principal.com::c847a62a-d42b-477a-82b9-dfab6428f510" providerId="AD" clId="Web-{DC7134CF-7155-5795-61C1-4CBB7AFF86D4}"/>
    <pc:docChg chg="delSld modSld">
      <pc:chgData name="Ring, Matthew" userId="S::ring.matthew@principal.com::c847a62a-d42b-477a-82b9-dfab6428f510" providerId="AD" clId="Web-{DC7134CF-7155-5795-61C1-4CBB7AFF86D4}" dt="2019-04-29T14:37:01.558" v="22" actId="20577"/>
      <pc:docMkLst>
        <pc:docMk/>
      </pc:docMkLst>
      <pc:sldChg chg="addSp delSp modSp">
        <pc:chgData name="Ring, Matthew" userId="S::ring.matthew@principal.com::c847a62a-d42b-477a-82b9-dfab6428f510" providerId="AD" clId="Web-{DC7134CF-7155-5795-61C1-4CBB7AFF86D4}" dt="2019-04-29T14:03:19.105" v="20"/>
        <pc:sldMkLst>
          <pc:docMk/>
          <pc:sldMk cId="1810770110" sldId="363"/>
        </pc:sldMkLst>
        <pc:picChg chg="add del mod ord">
          <ac:chgData name="Ring, Matthew" userId="S::ring.matthew@principal.com::c847a62a-d42b-477a-82b9-dfab6428f510" providerId="AD" clId="Web-{DC7134CF-7155-5795-61C1-4CBB7AFF86D4}" dt="2019-04-29T14:03:19.105" v="20"/>
          <ac:picMkLst>
            <pc:docMk/>
            <pc:sldMk cId="1810770110" sldId="363"/>
            <ac:picMk id="4" creationId="{93D39014-DF03-4798-A7A9-D24CAA3D5B07}"/>
          </ac:picMkLst>
        </pc:picChg>
        <pc:picChg chg="add del">
          <ac:chgData name="Ring, Matthew" userId="S::ring.matthew@principal.com::c847a62a-d42b-477a-82b9-dfab6428f510" providerId="AD" clId="Web-{DC7134CF-7155-5795-61C1-4CBB7AFF86D4}" dt="2019-04-29T14:03:16.355" v="19"/>
          <ac:picMkLst>
            <pc:docMk/>
            <pc:sldMk cId="1810770110" sldId="363"/>
            <ac:picMk id="7" creationId="{00000000-0000-0000-0000-000000000000}"/>
          </ac:picMkLst>
        </pc:picChg>
      </pc:sldChg>
    </pc:docChg>
  </pc:docChgLst>
  <pc:docChgLst>
    <pc:chgData name="Herrig, Nicholas" userId="8d487707-2c9f-44fe-9338-ccc71db056d3" providerId="ADAL" clId="{ACCE93D3-9331-4215-A080-DA0D9D2D5409}"/>
    <pc:docChg chg="undo modSld">
      <pc:chgData name="Herrig, Nicholas" userId="8d487707-2c9f-44fe-9338-ccc71db056d3" providerId="ADAL" clId="{ACCE93D3-9331-4215-A080-DA0D9D2D5409}" dt="2019-04-29T19:47:21.121" v="7" actId="20577"/>
      <pc:docMkLst>
        <pc:docMk/>
      </pc:docMkLst>
      <pc:sldChg chg="delSp modSp">
        <pc:chgData name="Herrig, Nicholas" userId="8d487707-2c9f-44fe-9338-ccc71db056d3" providerId="ADAL" clId="{ACCE93D3-9331-4215-A080-DA0D9D2D5409}" dt="2019-04-29T19:45:53.600" v="4" actId="108"/>
        <pc:sldMkLst>
          <pc:docMk/>
          <pc:sldMk cId="2389894109" sldId="466"/>
        </pc:sldMkLst>
        <pc:spChg chg="mod">
          <ac:chgData name="Herrig, Nicholas" userId="8d487707-2c9f-44fe-9338-ccc71db056d3" providerId="ADAL" clId="{ACCE93D3-9331-4215-A080-DA0D9D2D5409}" dt="2019-04-29T19:45:53.600" v="4" actId="108"/>
          <ac:spMkLst>
            <pc:docMk/>
            <pc:sldMk cId="2389894109" sldId="466"/>
            <ac:spMk id="102" creationId="{B1E9DF18-08EE-44D3-90C9-460F2FA33740}"/>
          </ac:spMkLst>
        </pc:spChg>
        <pc:spChg chg="mod topLvl">
          <ac:chgData name="Herrig, Nicholas" userId="8d487707-2c9f-44fe-9338-ccc71db056d3" providerId="ADAL" clId="{ACCE93D3-9331-4215-A080-DA0D9D2D5409}" dt="2019-04-29T19:45:44.885" v="2" actId="165"/>
          <ac:spMkLst>
            <pc:docMk/>
            <pc:sldMk cId="2389894109" sldId="466"/>
            <ac:spMk id="143" creationId="{92A95FF7-E2DE-4322-B391-64108CDB22C5}"/>
          </ac:spMkLst>
        </pc:spChg>
        <pc:spChg chg="mod topLvl">
          <ac:chgData name="Herrig, Nicholas" userId="8d487707-2c9f-44fe-9338-ccc71db056d3" providerId="ADAL" clId="{ACCE93D3-9331-4215-A080-DA0D9D2D5409}" dt="2019-04-29T19:45:44.885" v="2" actId="165"/>
          <ac:spMkLst>
            <pc:docMk/>
            <pc:sldMk cId="2389894109" sldId="466"/>
            <ac:spMk id="144" creationId="{1DC72A12-69B4-4F6A-9A31-E382F953A21A}"/>
          </ac:spMkLst>
        </pc:spChg>
        <pc:spChg chg="mod topLvl">
          <ac:chgData name="Herrig, Nicholas" userId="8d487707-2c9f-44fe-9338-ccc71db056d3" providerId="ADAL" clId="{ACCE93D3-9331-4215-A080-DA0D9D2D5409}" dt="2019-04-29T19:45:44.885" v="2" actId="165"/>
          <ac:spMkLst>
            <pc:docMk/>
            <pc:sldMk cId="2389894109" sldId="466"/>
            <ac:spMk id="145" creationId="{86835F69-2646-46EC-9E82-B4546CB5C321}"/>
          </ac:spMkLst>
        </pc:spChg>
        <pc:spChg chg="mod topLvl">
          <ac:chgData name="Herrig, Nicholas" userId="8d487707-2c9f-44fe-9338-ccc71db056d3" providerId="ADAL" clId="{ACCE93D3-9331-4215-A080-DA0D9D2D5409}" dt="2019-04-29T19:45:44.885" v="2" actId="165"/>
          <ac:spMkLst>
            <pc:docMk/>
            <pc:sldMk cId="2389894109" sldId="466"/>
            <ac:spMk id="146" creationId="{F1CFC37E-75E9-44BF-ADC9-4A4EBAD5C9F4}"/>
          </ac:spMkLst>
        </pc:spChg>
        <pc:spChg chg="mod topLvl">
          <ac:chgData name="Herrig, Nicholas" userId="8d487707-2c9f-44fe-9338-ccc71db056d3" providerId="ADAL" clId="{ACCE93D3-9331-4215-A080-DA0D9D2D5409}" dt="2019-04-29T19:45:44.885" v="2" actId="165"/>
          <ac:spMkLst>
            <pc:docMk/>
            <pc:sldMk cId="2389894109" sldId="466"/>
            <ac:spMk id="147" creationId="{DF60E316-9CF6-4219-9357-6964674FD734}"/>
          </ac:spMkLst>
        </pc:spChg>
        <pc:spChg chg="mod topLvl">
          <ac:chgData name="Herrig, Nicholas" userId="8d487707-2c9f-44fe-9338-ccc71db056d3" providerId="ADAL" clId="{ACCE93D3-9331-4215-A080-DA0D9D2D5409}" dt="2019-04-29T19:45:44.885" v="2" actId="165"/>
          <ac:spMkLst>
            <pc:docMk/>
            <pc:sldMk cId="2389894109" sldId="466"/>
            <ac:spMk id="148" creationId="{4D55FAB5-0F3C-4EFB-B809-7CE4B240A9D5}"/>
          </ac:spMkLst>
        </pc:spChg>
        <pc:spChg chg="mod topLvl">
          <ac:chgData name="Herrig, Nicholas" userId="8d487707-2c9f-44fe-9338-ccc71db056d3" providerId="ADAL" clId="{ACCE93D3-9331-4215-A080-DA0D9D2D5409}" dt="2019-04-29T19:45:49.653" v="3" actId="108"/>
          <ac:spMkLst>
            <pc:docMk/>
            <pc:sldMk cId="2389894109" sldId="466"/>
            <ac:spMk id="149" creationId="{6DB566C5-B527-4A5C-AF66-3280C8A8F1C0}"/>
          </ac:spMkLst>
        </pc:spChg>
        <pc:spChg chg="mod topLvl">
          <ac:chgData name="Herrig, Nicholas" userId="8d487707-2c9f-44fe-9338-ccc71db056d3" providerId="ADAL" clId="{ACCE93D3-9331-4215-A080-DA0D9D2D5409}" dt="2019-04-29T19:45:44.885" v="2" actId="165"/>
          <ac:spMkLst>
            <pc:docMk/>
            <pc:sldMk cId="2389894109" sldId="466"/>
            <ac:spMk id="150" creationId="{B95094B4-4F3D-452C-9432-BA5E3DDD8897}"/>
          </ac:spMkLst>
        </pc:spChg>
        <pc:grpChg chg="del">
          <ac:chgData name="Herrig, Nicholas" userId="8d487707-2c9f-44fe-9338-ccc71db056d3" providerId="ADAL" clId="{ACCE93D3-9331-4215-A080-DA0D9D2D5409}" dt="2019-04-29T19:45:44.885" v="2" actId="165"/>
          <ac:grpSpMkLst>
            <pc:docMk/>
            <pc:sldMk cId="2389894109" sldId="466"/>
            <ac:grpSpMk id="142" creationId="{7073432F-5CE9-4D58-A0D0-AFE7988D7CDB}"/>
          </ac:grpSpMkLst>
        </pc:grpChg>
      </pc:sldChg>
      <pc:sldChg chg="modSp">
        <pc:chgData name="Herrig, Nicholas" userId="8d487707-2c9f-44fe-9338-ccc71db056d3" providerId="ADAL" clId="{ACCE93D3-9331-4215-A080-DA0D9D2D5409}" dt="2019-04-29T19:47:21.121" v="7" actId="20577"/>
        <pc:sldMkLst>
          <pc:docMk/>
          <pc:sldMk cId="562193653" sldId="474"/>
        </pc:sldMkLst>
        <pc:spChg chg="mod">
          <ac:chgData name="Herrig, Nicholas" userId="8d487707-2c9f-44fe-9338-ccc71db056d3" providerId="ADAL" clId="{ACCE93D3-9331-4215-A080-DA0D9D2D5409}" dt="2019-04-29T19:47:21.121" v="7" actId="20577"/>
          <ac:spMkLst>
            <pc:docMk/>
            <pc:sldMk cId="562193653" sldId="474"/>
            <ac:spMk id="11" creationId="{91CA2684-AFFD-49FB-B3AE-A065FD15725A}"/>
          </ac:spMkLst>
        </pc:spChg>
      </pc:sldChg>
    </pc:docChg>
  </pc:docChgLst>
  <pc:docChgLst>
    <pc:chgData name="Herrig, Nicholas" userId="8d487707-2c9f-44fe-9338-ccc71db056d3" providerId="ADAL" clId="{F42A3277-50E2-4224-9604-14790F17E704}"/>
    <pc:docChg chg="custSel modSld sldOrd">
      <pc:chgData name="Herrig, Nicholas" userId="8d487707-2c9f-44fe-9338-ccc71db056d3" providerId="ADAL" clId="{F42A3277-50E2-4224-9604-14790F17E704}" dt="2019-05-03T12:14:55.315" v="392" actId="20577"/>
      <pc:docMkLst>
        <pc:docMk/>
      </pc:docMkLst>
      <pc:sldChg chg="ord modTransition modNotesTx">
        <pc:chgData name="Herrig, Nicholas" userId="8d487707-2c9f-44fe-9338-ccc71db056d3" providerId="ADAL" clId="{F42A3277-50E2-4224-9604-14790F17E704}" dt="2019-05-03T01:33:11.762" v="258" actId="113"/>
        <pc:sldMkLst>
          <pc:docMk/>
          <pc:sldMk cId="2338772188" sldId="464"/>
        </pc:sldMkLst>
      </pc:sldChg>
      <pc:sldChg chg="modNotesTx">
        <pc:chgData name="Herrig, Nicholas" userId="8d487707-2c9f-44fe-9338-ccc71db056d3" providerId="ADAL" clId="{F42A3277-50E2-4224-9604-14790F17E704}" dt="2019-05-03T12:14:55.315" v="392" actId="20577"/>
        <pc:sldMkLst>
          <pc:docMk/>
          <pc:sldMk cId="2389894109" sldId="466"/>
        </pc:sldMkLst>
      </pc:sldChg>
      <pc:sldChg chg="modNotesTx">
        <pc:chgData name="Herrig, Nicholas" userId="8d487707-2c9f-44fe-9338-ccc71db056d3" providerId="ADAL" clId="{F42A3277-50E2-4224-9604-14790F17E704}" dt="2019-05-03T01:46:39.475" v="364" actId="20577"/>
        <pc:sldMkLst>
          <pc:docMk/>
          <pc:sldMk cId="1622038901" sldId="477"/>
        </pc:sldMkLst>
      </pc:sldChg>
      <pc:sldChg chg="modNotesTx">
        <pc:chgData name="Herrig, Nicholas" userId="8d487707-2c9f-44fe-9338-ccc71db056d3" providerId="ADAL" clId="{F42A3277-50E2-4224-9604-14790F17E704}" dt="2019-05-03T01:46:08.407" v="360" actId="20577"/>
        <pc:sldMkLst>
          <pc:docMk/>
          <pc:sldMk cId="2152396607" sldId="482"/>
        </pc:sldMkLst>
      </pc:sldChg>
      <pc:sldChg chg="modNotesTx">
        <pc:chgData name="Herrig, Nicholas" userId="8d487707-2c9f-44fe-9338-ccc71db056d3" providerId="ADAL" clId="{F42A3277-50E2-4224-9604-14790F17E704}" dt="2019-05-03T01:31:16.641" v="2" actId="20577"/>
        <pc:sldMkLst>
          <pc:docMk/>
          <pc:sldMk cId="1429339970" sldId="495"/>
        </pc:sldMkLst>
      </pc:sldChg>
      <pc:sldChg chg="modSp">
        <pc:chgData name="Herrig, Nicholas" userId="8d487707-2c9f-44fe-9338-ccc71db056d3" providerId="ADAL" clId="{F42A3277-50E2-4224-9604-14790F17E704}" dt="2019-05-03T01:42:37.376" v="335" actId="20577"/>
        <pc:sldMkLst>
          <pc:docMk/>
          <pc:sldMk cId="797430722" sldId="496"/>
        </pc:sldMkLst>
        <pc:spChg chg="mod">
          <ac:chgData name="Herrig, Nicholas" userId="8d487707-2c9f-44fe-9338-ccc71db056d3" providerId="ADAL" clId="{F42A3277-50E2-4224-9604-14790F17E704}" dt="2019-05-03T01:42:37.376" v="335" actId="20577"/>
          <ac:spMkLst>
            <pc:docMk/>
            <pc:sldMk cId="797430722" sldId="496"/>
            <ac:spMk id="7" creationId="{B9C6D4B5-E13C-403A-8F49-DFB41850D027}"/>
          </ac:spMkLst>
        </pc:spChg>
      </pc:sldChg>
    </pc:docChg>
  </pc:docChgLst>
  <pc:docChgLst>
    <pc:chgData name="Herrig, Nicholas" userId="S::herrig.nicholas@principal.com::8d487707-2c9f-44fe-9338-ccc71db056d3" providerId="AD" clId="Web-{1E5ECA56-9B16-BA38-EDE3-70C43BCD5E09}"/>
    <pc:docChg chg="modSld">
      <pc:chgData name="Herrig, Nicholas" userId="S::herrig.nicholas@principal.com::8d487707-2c9f-44fe-9338-ccc71db056d3" providerId="AD" clId="Web-{1E5ECA56-9B16-BA38-EDE3-70C43BCD5E09}" dt="2019-05-01T18:20:41.160" v="111"/>
      <pc:docMkLst>
        <pc:docMk/>
      </pc:docMkLst>
      <pc:sldChg chg="modNotes">
        <pc:chgData name="Herrig, Nicholas" userId="S::herrig.nicholas@principal.com::8d487707-2c9f-44fe-9338-ccc71db056d3" providerId="AD" clId="Web-{1E5ECA56-9B16-BA38-EDE3-70C43BCD5E09}" dt="2019-05-01T18:20:41.160" v="111"/>
        <pc:sldMkLst>
          <pc:docMk/>
          <pc:sldMk cId="1429339970" sldId="495"/>
        </pc:sldMkLst>
      </pc:sldChg>
      <pc:sldChg chg="modSp modNotes">
        <pc:chgData name="Herrig, Nicholas" userId="S::herrig.nicholas@principal.com::8d487707-2c9f-44fe-9338-ccc71db056d3" providerId="AD" clId="Web-{1E5ECA56-9B16-BA38-EDE3-70C43BCD5E09}" dt="2019-05-01T18:18:45.297" v="63" actId="1076"/>
        <pc:sldMkLst>
          <pc:docMk/>
          <pc:sldMk cId="797430722" sldId="496"/>
        </pc:sldMkLst>
        <pc:picChg chg="mod">
          <ac:chgData name="Herrig, Nicholas" userId="S::herrig.nicholas@principal.com::8d487707-2c9f-44fe-9338-ccc71db056d3" providerId="AD" clId="Web-{1E5ECA56-9B16-BA38-EDE3-70C43BCD5E09}" dt="2019-05-01T18:18:45.297" v="63" actId="1076"/>
          <ac:picMkLst>
            <pc:docMk/>
            <pc:sldMk cId="797430722" sldId="496"/>
            <ac:picMk id="2" creationId="{42B75B37-8BCE-442E-8D51-9F934E21ED20}"/>
          </ac:picMkLst>
        </pc:picChg>
      </pc:sldChg>
    </pc:docChg>
  </pc:docChgLst>
  <pc:docChgLst>
    <pc:chgData name="Herrig, Nicholas" userId="S::herrig.nicholas@principal.com::8d487707-2c9f-44fe-9338-ccc71db056d3" providerId="AD" clId="Web-{37020205-81F8-A269-9AEF-143BFC820250}"/>
    <pc:docChg chg="modSld">
      <pc:chgData name="Herrig, Nicholas" userId="S::herrig.nicholas@principal.com::8d487707-2c9f-44fe-9338-ccc71db056d3" providerId="AD" clId="Web-{37020205-81F8-A269-9AEF-143BFC820250}" dt="2019-04-29T13:44:42.001" v="78" actId="1076"/>
      <pc:docMkLst>
        <pc:docMk/>
      </pc:docMkLst>
      <pc:sldChg chg="modSp">
        <pc:chgData name="Herrig, Nicholas" userId="S::herrig.nicholas@principal.com::8d487707-2c9f-44fe-9338-ccc71db056d3" providerId="AD" clId="Web-{37020205-81F8-A269-9AEF-143BFC820250}" dt="2019-04-29T13:08:07.447" v="10" actId="1076"/>
        <pc:sldMkLst>
          <pc:docMk/>
          <pc:sldMk cId="1576711747" sldId="420"/>
        </pc:sldMkLst>
        <pc:grpChg chg="mod">
          <ac:chgData name="Herrig, Nicholas" userId="S::herrig.nicholas@principal.com::8d487707-2c9f-44fe-9338-ccc71db056d3" providerId="AD" clId="Web-{37020205-81F8-A269-9AEF-143BFC820250}" dt="2019-04-29T13:08:07.447" v="10" actId="1076"/>
          <ac:grpSpMkLst>
            <pc:docMk/>
            <pc:sldMk cId="1576711747" sldId="420"/>
            <ac:grpSpMk id="170" creationId="{27D891CD-2600-48A7-8C6C-EB59661DFFB6}"/>
          </ac:grpSpMkLst>
        </pc:grpChg>
      </pc:sldChg>
      <pc:sldChg chg="addSp delSp modNotes">
        <pc:chgData name="Herrig, Nicholas" userId="S::herrig.nicholas@principal.com::8d487707-2c9f-44fe-9338-ccc71db056d3" providerId="AD" clId="Web-{37020205-81F8-A269-9AEF-143BFC820250}" dt="2019-04-29T13:43:51.702" v="70"/>
        <pc:sldMkLst>
          <pc:docMk/>
          <pc:sldMk cId="2651041" sldId="460"/>
        </pc:sldMkLst>
        <pc:picChg chg="add del">
          <ac:chgData name="Herrig, Nicholas" userId="S::herrig.nicholas@principal.com::8d487707-2c9f-44fe-9338-ccc71db056d3" providerId="AD" clId="Web-{37020205-81F8-A269-9AEF-143BFC820250}" dt="2019-04-29T13:08:08.651" v="11"/>
          <ac:picMkLst>
            <pc:docMk/>
            <pc:sldMk cId="2651041" sldId="460"/>
            <ac:picMk id="2" creationId="{4FF4E06F-B928-4368-94EE-AAA24062E353}"/>
          </ac:picMkLst>
        </pc:picChg>
      </pc:sldChg>
      <pc:sldChg chg="addSp delSp modSp addAnim delAnim">
        <pc:chgData name="Herrig, Nicholas" userId="S::herrig.nicholas@principal.com::8d487707-2c9f-44fe-9338-ccc71db056d3" providerId="AD" clId="Web-{37020205-81F8-A269-9AEF-143BFC820250}" dt="2019-04-29T13:44:42.001" v="78" actId="1076"/>
        <pc:sldMkLst>
          <pc:docMk/>
          <pc:sldMk cId="2389894109" sldId="466"/>
        </pc:sldMkLst>
        <pc:spChg chg="add del">
          <ac:chgData name="Herrig, Nicholas" userId="S::herrig.nicholas@principal.com::8d487707-2c9f-44fe-9338-ccc71db056d3" providerId="AD" clId="Web-{37020205-81F8-A269-9AEF-143BFC820250}" dt="2019-04-29T13:42:37.012" v="53"/>
          <ac:spMkLst>
            <pc:docMk/>
            <pc:sldMk cId="2389894109" sldId="466"/>
            <ac:spMk id="4" creationId="{787136E1-93A2-4593-A5D3-609CB4F56E67}"/>
          </ac:spMkLst>
        </pc:spChg>
        <pc:spChg chg="add del">
          <ac:chgData name="Herrig, Nicholas" userId="S::herrig.nicholas@principal.com::8d487707-2c9f-44fe-9338-ccc71db056d3" providerId="AD" clId="Web-{37020205-81F8-A269-9AEF-143BFC820250}" dt="2019-04-29T13:42:37.012" v="54"/>
          <ac:spMkLst>
            <pc:docMk/>
            <pc:sldMk cId="2389894109" sldId="466"/>
            <ac:spMk id="5" creationId="{D04BA4E7-4236-4D2E-860C-54AABA55E5CA}"/>
          </ac:spMkLst>
        </pc:spChg>
        <pc:spChg chg="add del">
          <ac:chgData name="Herrig, Nicholas" userId="S::herrig.nicholas@principal.com::8d487707-2c9f-44fe-9338-ccc71db056d3" providerId="AD" clId="Web-{37020205-81F8-A269-9AEF-143BFC820250}" dt="2019-04-29T13:42:35.527" v="44"/>
          <ac:spMkLst>
            <pc:docMk/>
            <pc:sldMk cId="2389894109" sldId="466"/>
            <ac:spMk id="9" creationId="{C2C2F653-78EE-4270-9931-7B13A94C3041}"/>
          </ac:spMkLst>
        </pc:spChg>
        <pc:spChg chg="add del">
          <ac:chgData name="Herrig, Nicholas" userId="S::herrig.nicholas@principal.com::8d487707-2c9f-44fe-9338-ccc71db056d3" providerId="AD" clId="Web-{37020205-81F8-A269-9AEF-143BFC820250}" dt="2019-04-29T13:42:19.511" v="37"/>
          <ac:spMkLst>
            <pc:docMk/>
            <pc:sldMk cId="2389894109" sldId="466"/>
            <ac:spMk id="11" creationId="{C5674BC8-617D-4C69-A731-3CE7F7F9E0AB}"/>
          </ac:spMkLst>
        </pc:spChg>
        <pc:spChg chg="mod">
          <ac:chgData name="Herrig, Nicholas" userId="S::herrig.nicholas@principal.com::8d487707-2c9f-44fe-9338-ccc71db056d3" providerId="AD" clId="Web-{37020205-81F8-A269-9AEF-143BFC820250}" dt="2019-04-29T13:44:42.001" v="78" actId="1076"/>
          <ac:spMkLst>
            <pc:docMk/>
            <pc:sldMk cId="2389894109" sldId="466"/>
            <ac:spMk id="24" creationId="{AC9BC4DF-BFA2-4960-85AD-5F5D74B20032}"/>
          </ac:spMkLst>
        </pc:spChg>
        <pc:spChg chg="add del">
          <ac:chgData name="Herrig, Nicholas" userId="S::herrig.nicholas@principal.com::8d487707-2c9f-44fe-9338-ccc71db056d3" providerId="AD" clId="Web-{37020205-81F8-A269-9AEF-143BFC820250}" dt="2019-04-29T13:42:44.762" v="58"/>
          <ac:spMkLst>
            <pc:docMk/>
            <pc:sldMk cId="2389894109" sldId="466"/>
            <ac:spMk id="27" creationId="{B8D7BE0A-8DBD-4B3F-B6C7-F7F5F7954EF9}"/>
          </ac:spMkLst>
        </pc:spChg>
        <pc:spChg chg="add del">
          <ac:chgData name="Herrig, Nicholas" userId="S::herrig.nicholas@principal.com::8d487707-2c9f-44fe-9338-ccc71db056d3" providerId="AD" clId="Web-{37020205-81F8-A269-9AEF-143BFC820250}" dt="2019-04-29T13:42:37.012" v="46"/>
          <ac:spMkLst>
            <pc:docMk/>
            <pc:sldMk cId="2389894109" sldId="466"/>
            <ac:spMk id="30" creationId="{C80A9EBD-465B-41D3-8B5E-54440A8DE3BF}"/>
          </ac:spMkLst>
        </pc:spChg>
        <pc:spChg chg="add del">
          <ac:chgData name="Herrig, Nicholas" userId="S::herrig.nicholas@principal.com::8d487707-2c9f-44fe-9338-ccc71db056d3" providerId="AD" clId="Web-{37020205-81F8-A269-9AEF-143BFC820250}" dt="2019-04-29T13:42:37.012" v="55"/>
          <ac:spMkLst>
            <pc:docMk/>
            <pc:sldMk cId="2389894109" sldId="466"/>
            <ac:spMk id="32" creationId="{A1567F3A-65FC-41FC-9032-06CB60ABC7DE}"/>
          </ac:spMkLst>
        </pc:spChg>
        <pc:spChg chg="add del">
          <ac:chgData name="Herrig, Nicholas" userId="S::herrig.nicholas@principal.com::8d487707-2c9f-44fe-9338-ccc71db056d3" providerId="AD" clId="Web-{37020205-81F8-A269-9AEF-143BFC820250}" dt="2019-04-29T13:42:37.012" v="56"/>
          <ac:spMkLst>
            <pc:docMk/>
            <pc:sldMk cId="2389894109" sldId="466"/>
            <ac:spMk id="33" creationId="{28260039-0709-4A63-BE97-A6F1A4CA9BD5}"/>
          </ac:spMkLst>
        </pc:spChg>
        <pc:spChg chg="mod">
          <ac:chgData name="Herrig, Nicholas" userId="S::herrig.nicholas@principal.com::8d487707-2c9f-44fe-9338-ccc71db056d3" providerId="AD" clId="Web-{37020205-81F8-A269-9AEF-143BFC820250}" dt="2019-04-29T13:44:30.597" v="75" actId="1076"/>
          <ac:spMkLst>
            <pc:docMk/>
            <pc:sldMk cId="2389894109" sldId="466"/>
            <ac:spMk id="37" creationId="{A3E8CED0-433F-47B8-9D44-5A6DE9811154}"/>
          </ac:spMkLst>
        </pc:spChg>
        <pc:spChg chg="add del">
          <ac:chgData name="Herrig, Nicholas" userId="S::herrig.nicholas@principal.com::8d487707-2c9f-44fe-9338-ccc71db056d3" providerId="AD" clId="Web-{37020205-81F8-A269-9AEF-143BFC820250}" dt="2019-04-29T13:42:17.276" v="36"/>
          <ac:spMkLst>
            <pc:docMk/>
            <pc:sldMk cId="2389894109" sldId="466"/>
            <ac:spMk id="38" creationId="{4C8FF8F2-B240-498B-9406-5C198DE117A4}"/>
          </ac:spMkLst>
        </pc:spChg>
        <pc:spChg chg="add del mod">
          <ac:chgData name="Herrig, Nicholas" userId="S::herrig.nicholas@principal.com::8d487707-2c9f-44fe-9338-ccc71db056d3" providerId="AD" clId="Web-{37020205-81F8-A269-9AEF-143BFC820250}" dt="2019-04-29T13:43:32.202" v="66" actId="1076"/>
          <ac:spMkLst>
            <pc:docMk/>
            <pc:sldMk cId="2389894109" sldId="466"/>
            <ac:spMk id="39" creationId="{D22AA57E-82BC-46C4-8814-420355B57C2F}"/>
          </ac:spMkLst>
        </pc:spChg>
        <pc:spChg chg="add del">
          <ac:chgData name="Herrig, Nicholas" userId="S::herrig.nicholas@principal.com::8d487707-2c9f-44fe-9338-ccc71db056d3" providerId="AD" clId="Web-{37020205-81F8-A269-9AEF-143BFC820250}" dt="2019-04-29T13:42:30.480" v="42"/>
          <ac:spMkLst>
            <pc:docMk/>
            <pc:sldMk cId="2389894109" sldId="466"/>
            <ac:spMk id="42" creationId="{EF9364C0-A812-4AAD-8A99-2AC1E4FE3571}"/>
          </ac:spMkLst>
        </pc:spChg>
        <pc:spChg chg="add del">
          <ac:chgData name="Herrig, Nicholas" userId="S::herrig.nicholas@principal.com::8d487707-2c9f-44fe-9338-ccc71db056d3" providerId="AD" clId="Web-{37020205-81F8-A269-9AEF-143BFC820250}" dt="2019-04-29T13:42:37.012" v="47"/>
          <ac:spMkLst>
            <pc:docMk/>
            <pc:sldMk cId="2389894109" sldId="466"/>
            <ac:spMk id="43" creationId="{BAA55D8B-D9F3-450C-BEA1-D7F71CCA4759}"/>
          </ac:spMkLst>
        </pc:spChg>
        <pc:spChg chg="add del">
          <ac:chgData name="Herrig, Nicholas" userId="S::herrig.nicholas@principal.com::8d487707-2c9f-44fe-9338-ccc71db056d3" providerId="AD" clId="Web-{37020205-81F8-A269-9AEF-143BFC820250}" dt="2019-04-29T13:42:37.012" v="48"/>
          <ac:spMkLst>
            <pc:docMk/>
            <pc:sldMk cId="2389894109" sldId="466"/>
            <ac:spMk id="44" creationId="{DCA63A96-935C-452F-9427-20CACF6AFA2F}"/>
          </ac:spMkLst>
        </pc:spChg>
        <pc:spChg chg="add del">
          <ac:chgData name="Herrig, Nicholas" userId="S::herrig.nicholas@principal.com::8d487707-2c9f-44fe-9338-ccc71db056d3" providerId="AD" clId="Web-{37020205-81F8-A269-9AEF-143BFC820250}" dt="2019-04-29T13:42:46.153" v="59"/>
          <ac:spMkLst>
            <pc:docMk/>
            <pc:sldMk cId="2389894109" sldId="466"/>
            <ac:spMk id="54" creationId="{4759B55C-54C8-4CD9-A5D6-1D4DC5A7C572}"/>
          </ac:spMkLst>
        </pc:spChg>
        <pc:spChg chg="add del">
          <ac:chgData name="Herrig, Nicholas" userId="S::herrig.nicholas@principal.com::8d487707-2c9f-44fe-9338-ccc71db056d3" providerId="AD" clId="Web-{37020205-81F8-A269-9AEF-143BFC820250}" dt="2019-04-29T13:42:32.793" v="43"/>
          <ac:spMkLst>
            <pc:docMk/>
            <pc:sldMk cId="2389894109" sldId="466"/>
            <ac:spMk id="58" creationId="{6DB9AAB6-267E-4B13-ACB7-A2F2666FE6FB}"/>
          </ac:spMkLst>
        </pc:spChg>
        <pc:spChg chg="add del">
          <ac:chgData name="Herrig, Nicholas" userId="S::herrig.nicholas@principal.com::8d487707-2c9f-44fe-9338-ccc71db056d3" providerId="AD" clId="Web-{37020205-81F8-A269-9AEF-143BFC820250}" dt="2019-04-29T13:42:37.012" v="50"/>
          <ac:spMkLst>
            <pc:docMk/>
            <pc:sldMk cId="2389894109" sldId="466"/>
            <ac:spMk id="59" creationId="{CDC5BFE7-9EF7-4322-AF38-B79DEAF7B658}"/>
          </ac:spMkLst>
        </pc:spChg>
        <pc:spChg chg="add del">
          <ac:chgData name="Herrig, Nicholas" userId="S::herrig.nicholas@principal.com::8d487707-2c9f-44fe-9338-ccc71db056d3" providerId="AD" clId="Web-{37020205-81F8-A269-9AEF-143BFC820250}" dt="2019-04-29T13:42:37.012" v="51"/>
          <ac:spMkLst>
            <pc:docMk/>
            <pc:sldMk cId="2389894109" sldId="466"/>
            <ac:spMk id="60" creationId="{A60046F4-1FBA-4EE6-842D-C735B7779B0E}"/>
          </ac:spMkLst>
        </pc:spChg>
        <pc:cxnChg chg="add del">
          <ac:chgData name="Herrig, Nicholas" userId="S::herrig.nicholas@principal.com::8d487707-2c9f-44fe-9338-ccc71db056d3" providerId="AD" clId="Web-{37020205-81F8-A269-9AEF-143BFC820250}" dt="2019-04-29T13:42:20.417" v="38"/>
          <ac:cxnSpMkLst>
            <pc:docMk/>
            <pc:sldMk cId="2389894109" sldId="466"/>
            <ac:cxnSpMk id="14" creationId="{F0767336-27ED-466C-9864-5C960647B42A}"/>
          </ac:cxnSpMkLst>
        </pc:cxnChg>
        <pc:cxnChg chg="add del">
          <ac:chgData name="Herrig, Nicholas" userId="S::herrig.nicholas@principal.com::8d487707-2c9f-44fe-9338-ccc71db056d3" providerId="AD" clId="Web-{37020205-81F8-A269-9AEF-143BFC820250}" dt="2019-04-29T13:42:22.870" v="39"/>
          <ac:cxnSpMkLst>
            <pc:docMk/>
            <pc:sldMk cId="2389894109" sldId="466"/>
            <ac:cxnSpMk id="41" creationId="{8BCAA027-61A5-4E13-B90F-D7BF3D5EDFA9}"/>
          </ac:cxnSpMkLst>
        </pc:cxnChg>
        <pc:cxnChg chg="add del">
          <ac:chgData name="Herrig, Nicholas" userId="S::herrig.nicholas@principal.com::8d487707-2c9f-44fe-9338-ccc71db056d3" providerId="AD" clId="Web-{37020205-81F8-A269-9AEF-143BFC820250}" dt="2019-04-29T13:42:26.667" v="40"/>
          <ac:cxnSpMkLst>
            <pc:docMk/>
            <pc:sldMk cId="2389894109" sldId="466"/>
            <ac:cxnSpMk id="46" creationId="{791799ED-9D66-4C27-B8A6-B83CC0820895}"/>
          </ac:cxnSpMkLst>
        </pc:cxnChg>
        <pc:cxnChg chg="add del">
          <ac:chgData name="Herrig, Nicholas" userId="S::herrig.nicholas@principal.com::8d487707-2c9f-44fe-9338-ccc71db056d3" providerId="AD" clId="Web-{37020205-81F8-A269-9AEF-143BFC820250}" dt="2019-04-29T13:42:37.012" v="49"/>
          <ac:cxnSpMkLst>
            <pc:docMk/>
            <pc:sldMk cId="2389894109" sldId="466"/>
            <ac:cxnSpMk id="47" creationId="{0310CF68-9240-4948-9DE6-09F5D5A11FBC}"/>
          </ac:cxnSpMkLst>
        </pc:cxnChg>
        <pc:cxnChg chg="add del">
          <ac:chgData name="Herrig, Nicholas" userId="S::herrig.nicholas@principal.com::8d487707-2c9f-44fe-9338-ccc71db056d3" providerId="AD" clId="Web-{37020205-81F8-A269-9AEF-143BFC820250}" dt="2019-04-29T13:42:28.246" v="41"/>
          <ac:cxnSpMkLst>
            <pc:docMk/>
            <pc:sldMk cId="2389894109" sldId="466"/>
            <ac:cxnSpMk id="61" creationId="{2DE3BF6C-3E1B-4AEF-9205-33E270374884}"/>
          </ac:cxnSpMkLst>
        </pc:cxnChg>
        <pc:cxnChg chg="add del">
          <ac:chgData name="Herrig, Nicholas" userId="S::herrig.nicholas@principal.com::8d487707-2c9f-44fe-9338-ccc71db056d3" providerId="AD" clId="Web-{37020205-81F8-A269-9AEF-143BFC820250}" dt="2019-04-29T13:42:37.012" v="52"/>
          <ac:cxnSpMkLst>
            <pc:docMk/>
            <pc:sldMk cId="2389894109" sldId="466"/>
            <ac:cxnSpMk id="62" creationId="{6FE33D11-2863-4AD4-B504-28D911694F89}"/>
          </ac:cxnSpMkLst>
        </pc:cxnChg>
      </pc:sldChg>
    </pc:docChg>
  </pc:docChgLst>
  <pc:docChgLst>
    <pc:chgData name="Herrig, Nicholas" userId="S::herrig.nicholas@principal.com::8d487707-2c9f-44fe-9338-ccc71db056d3" providerId="AD" clId="Web-{1460F65D-C29F-6A7F-3784-B23EBDDE6C50}"/>
    <pc:docChg chg="addSld delSld modSld">
      <pc:chgData name="Herrig, Nicholas" userId="S::herrig.nicholas@principal.com::8d487707-2c9f-44fe-9338-ccc71db056d3" providerId="AD" clId="Web-{1460F65D-C29F-6A7F-3784-B23EBDDE6C50}" dt="2019-04-29T16:37:20.917" v="2353" actId="1076"/>
      <pc:docMkLst>
        <pc:docMk/>
      </pc:docMkLst>
      <pc:sldChg chg="modSp">
        <pc:chgData name="Herrig, Nicholas" userId="S::herrig.nicholas@principal.com::8d487707-2c9f-44fe-9338-ccc71db056d3" providerId="AD" clId="Web-{1460F65D-C29F-6A7F-3784-B23EBDDE6C50}" dt="2019-04-29T16:13:16.774" v="2042" actId="20577"/>
        <pc:sldMkLst>
          <pc:docMk/>
          <pc:sldMk cId="1810770110" sldId="363"/>
        </pc:sldMkLst>
        <pc:spChg chg="mod">
          <ac:chgData name="Herrig, Nicholas" userId="S::herrig.nicholas@principal.com::8d487707-2c9f-44fe-9338-ccc71db056d3" providerId="AD" clId="Web-{1460F65D-C29F-6A7F-3784-B23EBDDE6C50}" dt="2019-04-29T16:13:16.774" v="2042" actId="20577"/>
          <ac:spMkLst>
            <pc:docMk/>
            <pc:sldMk cId="1810770110" sldId="363"/>
            <ac:spMk id="2" creationId="{00000000-0000-0000-0000-000000000000}"/>
          </ac:spMkLst>
        </pc:spChg>
      </pc:sldChg>
      <pc:sldChg chg="addSp delSp modSp">
        <pc:chgData name="Herrig, Nicholas" userId="S::herrig.nicholas@principal.com::8d487707-2c9f-44fe-9338-ccc71db056d3" providerId="AD" clId="Web-{1460F65D-C29F-6A7F-3784-B23EBDDE6C50}" dt="2019-04-29T15:26:26.412" v="1315" actId="20577"/>
        <pc:sldMkLst>
          <pc:docMk/>
          <pc:sldMk cId="3060167656" sldId="404"/>
        </pc:sldMkLst>
        <pc:spChg chg="add mod">
          <ac:chgData name="Herrig, Nicholas" userId="S::herrig.nicholas@principal.com::8d487707-2c9f-44fe-9338-ccc71db056d3" providerId="AD" clId="Web-{1460F65D-C29F-6A7F-3784-B23EBDDE6C50}" dt="2019-04-29T15:26:19.084" v="1313"/>
          <ac:spMkLst>
            <pc:docMk/>
            <pc:sldMk cId="3060167656" sldId="404"/>
            <ac:spMk id="3" creationId="{DED8309F-F46C-4CD3-B100-2D1CFEE05D33}"/>
          </ac:spMkLst>
        </pc:spChg>
        <pc:spChg chg="mod">
          <ac:chgData name="Herrig, Nicholas" userId="S::herrig.nicholas@principal.com::8d487707-2c9f-44fe-9338-ccc71db056d3" providerId="AD" clId="Web-{1460F65D-C29F-6A7F-3784-B23EBDDE6C50}" dt="2019-04-29T15:26:26.412" v="1315" actId="20577"/>
          <ac:spMkLst>
            <pc:docMk/>
            <pc:sldMk cId="3060167656" sldId="404"/>
            <ac:spMk id="5" creationId="{D626B558-C256-4B88-BA0A-E34CCEAAA87B}"/>
          </ac:spMkLst>
        </pc:spChg>
        <pc:spChg chg="add mod">
          <ac:chgData name="Herrig, Nicholas" userId="S::herrig.nicholas@principal.com::8d487707-2c9f-44fe-9338-ccc71db056d3" providerId="AD" clId="Web-{1460F65D-C29F-6A7F-3784-B23EBDDE6C50}" dt="2019-04-29T15:26:20.459" v="1314"/>
          <ac:spMkLst>
            <pc:docMk/>
            <pc:sldMk cId="3060167656" sldId="404"/>
            <ac:spMk id="6" creationId="{A7F6D594-7159-45AE-BB5A-5B20876A61CA}"/>
          </ac:spMkLst>
        </pc:spChg>
        <pc:spChg chg="del">
          <ac:chgData name="Herrig, Nicholas" userId="S::herrig.nicholas@principal.com::8d487707-2c9f-44fe-9338-ccc71db056d3" providerId="AD" clId="Web-{1460F65D-C29F-6A7F-3784-B23EBDDE6C50}" dt="2019-04-29T15:26:20.459" v="1314"/>
          <ac:spMkLst>
            <pc:docMk/>
            <pc:sldMk cId="3060167656" sldId="404"/>
            <ac:spMk id="13" creationId="{69C25D3B-7957-4302-BD4D-C9DC13547FFA}"/>
          </ac:spMkLst>
        </pc:spChg>
        <pc:spChg chg="del mod">
          <ac:chgData name="Herrig, Nicholas" userId="S::herrig.nicholas@principal.com::8d487707-2c9f-44fe-9338-ccc71db056d3" providerId="AD" clId="Web-{1460F65D-C29F-6A7F-3784-B23EBDDE6C50}" dt="2019-04-29T15:26:19.084" v="1313"/>
          <ac:spMkLst>
            <pc:docMk/>
            <pc:sldMk cId="3060167656" sldId="404"/>
            <ac:spMk id="14" creationId="{E8858A38-C730-4FA9-86CC-79540E675649}"/>
          </ac:spMkLst>
        </pc:spChg>
        <pc:spChg chg="del">
          <ac:chgData name="Herrig, Nicholas" userId="S::herrig.nicholas@principal.com::8d487707-2c9f-44fe-9338-ccc71db056d3" providerId="AD" clId="Web-{1460F65D-C29F-6A7F-3784-B23EBDDE6C50}" dt="2019-04-29T15:26:15.568" v="1310"/>
          <ac:spMkLst>
            <pc:docMk/>
            <pc:sldMk cId="3060167656" sldId="404"/>
            <ac:spMk id="15" creationId="{59E04E52-154C-4ABE-B626-B9ADE2D53B8A}"/>
          </ac:spMkLst>
        </pc:spChg>
        <pc:spChg chg="del">
          <ac:chgData name="Herrig, Nicholas" userId="S::herrig.nicholas@principal.com::8d487707-2c9f-44fe-9338-ccc71db056d3" providerId="AD" clId="Web-{1460F65D-C29F-6A7F-3784-B23EBDDE6C50}" dt="2019-04-29T15:26:17.130" v="1311"/>
          <ac:spMkLst>
            <pc:docMk/>
            <pc:sldMk cId="3060167656" sldId="404"/>
            <ac:spMk id="16" creationId="{7BD2116D-B4FA-4E58-95F5-BE372F0580B5}"/>
          </ac:spMkLst>
        </pc:spChg>
      </pc:sldChg>
      <pc:sldChg chg="addSp delSp modSp">
        <pc:chgData name="Herrig, Nicholas" userId="S::herrig.nicholas@principal.com::8d487707-2c9f-44fe-9338-ccc71db056d3" providerId="AD" clId="Web-{1460F65D-C29F-6A7F-3784-B23EBDDE6C50}" dt="2019-04-29T16:19:54.991" v="2051"/>
        <pc:sldMkLst>
          <pc:docMk/>
          <pc:sldMk cId="3816295801" sldId="446"/>
        </pc:sldMkLst>
        <pc:spChg chg="add mod">
          <ac:chgData name="Herrig, Nicholas" userId="S::herrig.nicholas@principal.com::8d487707-2c9f-44fe-9338-ccc71db056d3" providerId="AD" clId="Web-{1460F65D-C29F-6A7F-3784-B23EBDDE6C50}" dt="2019-04-29T16:19:54.991" v="2051"/>
          <ac:spMkLst>
            <pc:docMk/>
            <pc:sldMk cId="3816295801" sldId="446"/>
            <ac:spMk id="9" creationId="{348125BF-C727-4701-9BF5-3C8D0AB42310}"/>
          </ac:spMkLst>
        </pc:spChg>
        <pc:spChg chg="del">
          <ac:chgData name="Herrig, Nicholas" userId="S::herrig.nicholas@principal.com::8d487707-2c9f-44fe-9338-ccc71db056d3" providerId="AD" clId="Web-{1460F65D-C29F-6A7F-3784-B23EBDDE6C50}" dt="2019-04-29T16:19:54.991" v="2051"/>
          <ac:spMkLst>
            <pc:docMk/>
            <pc:sldMk cId="3816295801" sldId="446"/>
            <ac:spMk id="17" creationId="{7DAAF439-A955-47A4-8DA1-9048ABCF4253}"/>
          </ac:spMkLst>
        </pc:spChg>
        <pc:picChg chg="mod">
          <ac:chgData name="Herrig, Nicholas" userId="S::herrig.nicholas@principal.com::8d487707-2c9f-44fe-9338-ccc71db056d3" providerId="AD" clId="Web-{1460F65D-C29F-6A7F-3784-B23EBDDE6C50}" dt="2019-04-29T15:37:35.060" v="1364" actId="1076"/>
          <ac:picMkLst>
            <pc:docMk/>
            <pc:sldMk cId="3816295801" sldId="446"/>
            <ac:picMk id="8" creationId="{DA882A2A-25BC-4AF0-804E-A16943FB6019}"/>
          </ac:picMkLst>
        </pc:picChg>
      </pc:sldChg>
      <pc:sldChg chg="addSp delSp modSp">
        <pc:chgData name="Herrig, Nicholas" userId="S::herrig.nicholas@principal.com::8d487707-2c9f-44fe-9338-ccc71db056d3" providerId="AD" clId="Web-{1460F65D-C29F-6A7F-3784-B23EBDDE6C50}" dt="2019-04-29T15:33:39.413" v="1358"/>
        <pc:sldMkLst>
          <pc:docMk/>
          <pc:sldMk cId="233962821" sldId="452"/>
        </pc:sldMkLst>
        <pc:spChg chg="add del mod">
          <ac:chgData name="Herrig, Nicholas" userId="S::herrig.nicholas@principal.com::8d487707-2c9f-44fe-9338-ccc71db056d3" providerId="AD" clId="Web-{1460F65D-C29F-6A7F-3784-B23EBDDE6C50}" dt="2019-04-29T15:33:39.413" v="1358"/>
          <ac:spMkLst>
            <pc:docMk/>
            <pc:sldMk cId="233962821" sldId="452"/>
            <ac:spMk id="3" creationId="{C04434B1-1945-4701-B8CB-B455EDFDAC2D}"/>
          </ac:spMkLst>
        </pc:spChg>
      </pc:sldChg>
      <pc:sldChg chg="addSp delSp modSp mod setBg setClrOvrMap">
        <pc:chgData name="Herrig, Nicholas" userId="S::herrig.nicholas@principal.com::8d487707-2c9f-44fe-9338-ccc71db056d3" providerId="AD" clId="Web-{1460F65D-C29F-6A7F-3784-B23EBDDE6C50}" dt="2019-04-29T16:29:06.854" v="2084"/>
        <pc:sldMkLst>
          <pc:docMk/>
          <pc:sldMk cId="2651041" sldId="460"/>
        </pc:sldMkLst>
        <pc:spChg chg="mod ord">
          <ac:chgData name="Herrig, Nicholas" userId="S::herrig.nicholas@principal.com::8d487707-2c9f-44fe-9338-ccc71db056d3" providerId="AD" clId="Web-{1460F65D-C29F-6A7F-3784-B23EBDDE6C50}" dt="2019-04-29T16:29:06.854" v="2084"/>
          <ac:spMkLst>
            <pc:docMk/>
            <pc:sldMk cId="2651041" sldId="460"/>
            <ac:spMk id="3" creationId="{2ABA1813-F206-4536-B9FF-8681053081DD}"/>
          </ac:spMkLst>
        </pc:spChg>
        <pc:spChg chg="mod ord">
          <ac:chgData name="Herrig, Nicholas" userId="S::herrig.nicholas@principal.com::8d487707-2c9f-44fe-9338-ccc71db056d3" providerId="AD" clId="Web-{1460F65D-C29F-6A7F-3784-B23EBDDE6C50}" dt="2019-04-29T16:29:06.854" v="2084"/>
          <ac:spMkLst>
            <pc:docMk/>
            <pc:sldMk cId="2651041" sldId="460"/>
            <ac:spMk id="4" creationId="{BE6CA6DD-B03A-4F2E-81E2-2926D8B298ED}"/>
          </ac:spMkLst>
        </pc:spChg>
        <pc:spChg chg="mod">
          <ac:chgData name="Herrig, Nicholas" userId="S::herrig.nicholas@principal.com::8d487707-2c9f-44fe-9338-ccc71db056d3" providerId="AD" clId="Web-{1460F65D-C29F-6A7F-3784-B23EBDDE6C50}" dt="2019-04-29T16:29:06.854" v="2084"/>
          <ac:spMkLst>
            <pc:docMk/>
            <pc:sldMk cId="2651041" sldId="460"/>
            <ac:spMk id="6" creationId="{6B6E6537-087C-44EC-BA00-BAD47FAA0099}"/>
          </ac:spMkLst>
        </pc:spChg>
        <pc:spChg chg="add del">
          <ac:chgData name="Herrig, Nicholas" userId="S::herrig.nicholas@principal.com::8d487707-2c9f-44fe-9338-ccc71db056d3" providerId="AD" clId="Web-{1460F65D-C29F-6A7F-3784-B23EBDDE6C50}" dt="2019-04-29T16:29:06.854" v="2084"/>
          <ac:spMkLst>
            <pc:docMk/>
            <pc:sldMk cId="2651041" sldId="460"/>
            <ac:spMk id="8" creationId="{788BFDFF-01AC-435D-8B5D-5A2378BA1BC1}"/>
          </ac:spMkLst>
        </pc:spChg>
        <pc:spChg chg="mod">
          <ac:chgData name="Herrig, Nicholas" userId="S::herrig.nicholas@principal.com::8d487707-2c9f-44fe-9338-ccc71db056d3" providerId="AD" clId="Web-{1460F65D-C29F-6A7F-3784-B23EBDDE6C50}" dt="2019-04-29T16:29:06.854" v="2084"/>
          <ac:spMkLst>
            <pc:docMk/>
            <pc:sldMk cId="2651041" sldId="460"/>
            <ac:spMk id="11" creationId="{91CA2684-AFFD-49FB-B3AE-A065FD15725A}"/>
          </ac:spMkLst>
        </pc:spChg>
        <pc:spChg chg="add del">
          <ac:chgData name="Herrig, Nicholas" userId="S::herrig.nicholas@principal.com::8d487707-2c9f-44fe-9338-ccc71db056d3" providerId="AD" clId="Web-{1460F65D-C29F-6A7F-3784-B23EBDDE6C50}" dt="2019-04-29T16:29:06.854" v="2084"/>
          <ac:spMkLst>
            <pc:docMk/>
            <pc:sldMk cId="2651041" sldId="460"/>
            <ac:spMk id="16" creationId="{CF62D2A7-8207-488C-9F46-316BA81A16C8}"/>
          </ac:spMkLst>
        </pc:spChg>
        <pc:picChg chg="mod">
          <ac:chgData name="Herrig, Nicholas" userId="S::herrig.nicholas@principal.com::8d487707-2c9f-44fe-9338-ccc71db056d3" providerId="AD" clId="Web-{1460F65D-C29F-6A7F-3784-B23EBDDE6C50}" dt="2019-04-29T16:29:06.854" v="2084"/>
          <ac:picMkLst>
            <pc:docMk/>
            <pc:sldMk cId="2651041" sldId="460"/>
            <ac:picMk id="2" creationId="{4FF4E06F-B928-4368-94EE-AAA24062E353}"/>
          </ac:picMkLst>
        </pc:picChg>
      </pc:sldChg>
      <pc:sldChg chg="addSp delSp modSp">
        <pc:chgData name="Herrig, Nicholas" userId="S::herrig.nicholas@principal.com::8d487707-2c9f-44fe-9338-ccc71db056d3" providerId="AD" clId="Web-{1460F65D-C29F-6A7F-3784-B23EBDDE6C50}" dt="2019-04-29T14:58:47.533" v="962" actId="1076"/>
        <pc:sldMkLst>
          <pc:docMk/>
          <pc:sldMk cId="1841954671" sldId="465"/>
        </pc:sldMkLst>
        <pc:spChg chg="add mod">
          <ac:chgData name="Herrig, Nicholas" userId="S::herrig.nicholas@principal.com::8d487707-2c9f-44fe-9338-ccc71db056d3" providerId="AD" clId="Web-{1460F65D-C29F-6A7F-3784-B23EBDDE6C50}" dt="2019-04-29T14:22:41.593" v="783" actId="20577"/>
          <ac:spMkLst>
            <pc:docMk/>
            <pc:sldMk cId="1841954671" sldId="465"/>
            <ac:spMk id="5" creationId="{2435B39D-5D35-411E-8236-435C0340353D}"/>
          </ac:spMkLst>
        </pc:spChg>
        <pc:spChg chg="add mod">
          <ac:chgData name="Herrig, Nicholas" userId="S::herrig.nicholas@principal.com::8d487707-2c9f-44fe-9338-ccc71db056d3" providerId="AD" clId="Web-{1460F65D-C29F-6A7F-3784-B23EBDDE6C50}" dt="2019-04-29T14:27:06.040" v="943" actId="1076"/>
          <ac:spMkLst>
            <pc:docMk/>
            <pc:sldMk cId="1841954671" sldId="465"/>
            <ac:spMk id="6" creationId="{C96C192F-0AFD-4412-A62F-7DEE11CA6F36}"/>
          </ac:spMkLst>
        </pc:spChg>
        <pc:spChg chg="add mod">
          <ac:chgData name="Herrig, Nicholas" userId="S::herrig.nicholas@principal.com::8d487707-2c9f-44fe-9338-ccc71db056d3" providerId="AD" clId="Web-{1460F65D-C29F-6A7F-3784-B23EBDDE6C50}" dt="2019-04-29T14:27:06.056" v="944" actId="1076"/>
          <ac:spMkLst>
            <pc:docMk/>
            <pc:sldMk cId="1841954671" sldId="465"/>
            <ac:spMk id="8" creationId="{7261090C-E2B8-49FC-B5DC-67A389952CE2}"/>
          </ac:spMkLst>
        </pc:spChg>
        <pc:spChg chg="add mod">
          <ac:chgData name="Herrig, Nicholas" userId="S::herrig.nicholas@principal.com::8d487707-2c9f-44fe-9338-ccc71db056d3" providerId="AD" clId="Web-{1460F65D-C29F-6A7F-3784-B23EBDDE6C50}" dt="2019-04-29T14:27:06.071" v="945" actId="1076"/>
          <ac:spMkLst>
            <pc:docMk/>
            <pc:sldMk cId="1841954671" sldId="465"/>
            <ac:spMk id="10" creationId="{B7041113-FFE5-4133-9CD7-4E9338A50042}"/>
          </ac:spMkLst>
        </pc:spChg>
        <pc:spChg chg="mod">
          <ac:chgData name="Herrig, Nicholas" userId="S::herrig.nicholas@principal.com::8d487707-2c9f-44fe-9338-ccc71db056d3" providerId="AD" clId="Web-{1460F65D-C29F-6A7F-3784-B23EBDDE6C50}" dt="2019-04-29T14:29:33.607" v="953" actId="20577"/>
          <ac:spMkLst>
            <pc:docMk/>
            <pc:sldMk cId="1841954671" sldId="465"/>
            <ac:spMk id="12" creationId="{0C63E782-4D8E-47D8-8F48-859B232375F1}"/>
          </ac:spMkLst>
        </pc:spChg>
        <pc:spChg chg="add mod">
          <ac:chgData name="Herrig, Nicholas" userId="S::herrig.nicholas@principal.com::8d487707-2c9f-44fe-9338-ccc71db056d3" providerId="AD" clId="Web-{1460F65D-C29F-6A7F-3784-B23EBDDE6C50}" dt="2019-04-29T14:27:06.087" v="946" actId="1076"/>
          <ac:spMkLst>
            <pc:docMk/>
            <pc:sldMk cId="1841954671" sldId="465"/>
            <ac:spMk id="16" creationId="{D5151ADA-6F8A-42CE-A10F-280CC2193A58}"/>
          </ac:spMkLst>
        </pc:spChg>
        <pc:spChg chg="add mod">
          <ac:chgData name="Herrig, Nicholas" userId="S::herrig.nicholas@principal.com::8d487707-2c9f-44fe-9338-ccc71db056d3" providerId="AD" clId="Web-{1460F65D-C29F-6A7F-3784-B23EBDDE6C50}" dt="2019-04-29T14:27:06.102" v="947" actId="1076"/>
          <ac:spMkLst>
            <pc:docMk/>
            <pc:sldMk cId="1841954671" sldId="465"/>
            <ac:spMk id="18" creationId="{61B1E699-8CFF-496D-BD6E-30046BE656A8}"/>
          </ac:spMkLst>
        </pc:spChg>
        <pc:spChg chg="add mod">
          <ac:chgData name="Herrig, Nicholas" userId="S::herrig.nicholas@principal.com::8d487707-2c9f-44fe-9338-ccc71db056d3" providerId="AD" clId="Web-{1460F65D-C29F-6A7F-3784-B23EBDDE6C50}" dt="2019-04-29T14:27:06.118" v="948" actId="1076"/>
          <ac:spMkLst>
            <pc:docMk/>
            <pc:sldMk cId="1841954671" sldId="465"/>
            <ac:spMk id="20" creationId="{FBCC712C-CB70-449D-8D49-FEEADC18F797}"/>
          </ac:spMkLst>
        </pc:spChg>
        <pc:spChg chg="add del">
          <ac:chgData name="Herrig, Nicholas" userId="S::herrig.nicholas@principal.com::8d487707-2c9f-44fe-9338-ccc71db056d3" providerId="AD" clId="Web-{1460F65D-C29F-6A7F-3784-B23EBDDE6C50}" dt="2019-04-29T14:23:55.269" v="803"/>
          <ac:spMkLst>
            <pc:docMk/>
            <pc:sldMk cId="1841954671" sldId="465"/>
            <ac:spMk id="26" creationId="{1A0C7F6C-077B-4AC6-A2B7-459794193617}"/>
          </ac:spMkLst>
        </pc:spChg>
        <pc:spChg chg="add mod">
          <ac:chgData name="Herrig, Nicholas" userId="S::herrig.nicholas@principal.com::8d487707-2c9f-44fe-9338-ccc71db056d3" providerId="AD" clId="Web-{1460F65D-C29F-6A7F-3784-B23EBDDE6C50}" dt="2019-04-29T14:27:05.962" v="938" actId="1076"/>
          <ac:spMkLst>
            <pc:docMk/>
            <pc:sldMk cId="1841954671" sldId="465"/>
            <ac:spMk id="27" creationId="{0733D5A4-0415-49B9-A6BD-34C92F36E3A6}"/>
          </ac:spMkLst>
        </pc:spChg>
        <pc:spChg chg="add mod">
          <ac:chgData name="Herrig, Nicholas" userId="S::herrig.nicholas@principal.com::8d487707-2c9f-44fe-9338-ccc71db056d3" providerId="AD" clId="Web-{1460F65D-C29F-6A7F-3784-B23EBDDE6C50}" dt="2019-04-29T14:27:05.977" v="939" actId="1076"/>
          <ac:spMkLst>
            <pc:docMk/>
            <pc:sldMk cId="1841954671" sldId="465"/>
            <ac:spMk id="28" creationId="{51E3213A-4ED9-4331-819C-C18F84FC7EA4}"/>
          </ac:spMkLst>
        </pc:spChg>
        <pc:spChg chg="add mod">
          <ac:chgData name="Herrig, Nicholas" userId="S::herrig.nicholas@principal.com::8d487707-2c9f-44fe-9338-ccc71db056d3" providerId="AD" clId="Web-{1460F65D-C29F-6A7F-3784-B23EBDDE6C50}" dt="2019-04-29T14:27:05.993" v="940" actId="1076"/>
          <ac:spMkLst>
            <pc:docMk/>
            <pc:sldMk cId="1841954671" sldId="465"/>
            <ac:spMk id="29" creationId="{6F628F9C-F9C2-488A-8730-DAC9381FEBE2}"/>
          </ac:spMkLst>
        </pc:spChg>
        <pc:spChg chg="add mod">
          <ac:chgData name="Herrig, Nicholas" userId="S::herrig.nicholas@principal.com::8d487707-2c9f-44fe-9338-ccc71db056d3" providerId="AD" clId="Web-{1460F65D-C29F-6A7F-3784-B23EBDDE6C50}" dt="2019-04-29T14:27:06.009" v="941" actId="1076"/>
          <ac:spMkLst>
            <pc:docMk/>
            <pc:sldMk cId="1841954671" sldId="465"/>
            <ac:spMk id="30" creationId="{945B6836-0EE7-4929-90F7-6AD22AB3793B}"/>
          </ac:spMkLst>
        </pc:spChg>
        <pc:spChg chg="add mod">
          <ac:chgData name="Herrig, Nicholas" userId="S::herrig.nicholas@principal.com::8d487707-2c9f-44fe-9338-ccc71db056d3" providerId="AD" clId="Web-{1460F65D-C29F-6A7F-3784-B23EBDDE6C50}" dt="2019-04-29T14:27:05.931" v="936" actId="1076"/>
          <ac:spMkLst>
            <pc:docMk/>
            <pc:sldMk cId="1841954671" sldId="465"/>
            <ac:spMk id="31" creationId="{759FE5DD-4FDC-41D0-9D87-B02876214DA9}"/>
          </ac:spMkLst>
        </pc:spChg>
        <pc:spChg chg="add mod">
          <ac:chgData name="Herrig, Nicholas" userId="S::herrig.nicholas@principal.com::8d487707-2c9f-44fe-9338-ccc71db056d3" providerId="AD" clId="Web-{1460F65D-C29F-6A7F-3784-B23EBDDE6C50}" dt="2019-04-29T14:27:06.024" v="942" actId="1076"/>
          <ac:spMkLst>
            <pc:docMk/>
            <pc:sldMk cId="1841954671" sldId="465"/>
            <ac:spMk id="32" creationId="{38F448A7-3EF6-491A-B971-ABFBB8B58C7D}"/>
          </ac:spMkLst>
        </pc:spChg>
        <pc:spChg chg="add del">
          <ac:chgData name="Herrig, Nicholas" userId="S::herrig.nicholas@principal.com::8d487707-2c9f-44fe-9338-ccc71db056d3" providerId="AD" clId="Web-{1460F65D-C29F-6A7F-3784-B23EBDDE6C50}" dt="2019-04-29T14:24:21.066" v="828"/>
          <ac:spMkLst>
            <pc:docMk/>
            <pc:sldMk cId="1841954671" sldId="465"/>
            <ac:spMk id="33" creationId="{91FC50EC-214A-4D6D-A93F-BDA1AE95BDCB}"/>
          </ac:spMkLst>
        </pc:spChg>
        <pc:spChg chg="add del">
          <ac:chgData name="Herrig, Nicholas" userId="S::herrig.nicholas@principal.com::8d487707-2c9f-44fe-9338-ccc71db056d3" providerId="AD" clId="Web-{1460F65D-C29F-6A7F-3784-B23EBDDE6C50}" dt="2019-04-29T14:24:21.066" v="827"/>
          <ac:spMkLst>
            <pc:docMk/>
            <pc:sldMk cId="1841954671" sldId="465"/>
            <ac:spMk id="34" creationId="{E2FF1806-4DB5-45B3-947F-5A5FD4E45669}"/>
          </ac:spMkLst>
        </pc:spChg>
        <pc:spChg chg="add del">
          <ac:chgData name="Herrig, Nicholas" userId="S::herrig.nicholas@principal.com::8d487707-2c9f-44fe-9338-ccc71db056d3" providerId="AD" clId="Web-{1460F65D-C29F-6A7F-3784-B23EBDDE6C50}" dt="2019-04-29T14:24:21.066" v="826"/>
          <ac:spMkLst>
            <pc:docMk/>
            <pc:sldMk cId="1841954671" sldId="465"/>
            <ac:spMk id="35" creationId="{2AB45794-D520-4EB2-A8CC-4C54495B8D7D}"/>
          </ac:spMkLst>
        </pc:spChg>
        <pc:spChg chg="add del">
          <ac:chgData name="Herrig, Nicholas" userId="S::herrig.nicholas@principal.com::8d487707-2c9f-44fe-9338-ccc71db056d3" providerId="AD" clId="Web-{1460F65D-C29F-6A7F-3784-B23EBDDE6C50}" dt="2019-04-29T14:24:21.066" v="825"/>
          <ac:spMkLst>
            <pc:docMk/>
            <pc:sldMk cId="1841954671" sldId="465"/>
            <ac:spMk id="36" creationId="{72F601DB-B05B-40EF-9EC9-D8A03D9EA8CB}"/>
          </ac:spMkLst>
        </pc:spChg>
        <pc:spChg chg="add del">
          <ac:chgData name="Herrig, Nicholas" userId="S::herrig.nicholas@principal.com::8d487707-2c9f-44fe-9338-ccc71db056d3" providerId="AD" clId="Web-{1460F65D-C29F-6A7F-3784-B23EBDDE6C50}" dt="2019-04-29T14:24:21.066" v="824"/>
          <ac:spMkLst>
            <pc:docMk/>
            <pc:sldMk cId="1841954671" sldId="465"/>
            <ac:spMk id="37" creationId="{00E39D84-215E-46ED-BCD6-5EF185548CE9}"/>
          </ac:spMkLst>
        </pc:spChg>
        <pc:spChg chg="add del">
          <ac:chgData name="Herrig, Nicholas" userId="S::herrig.nicholas@principal.com::8d487707-2c9f-44fe-9338-ccc71db056d3" providerId="AD" clId="Web-{1460F65D-C29F-6A7F-3784-B23EBDDE6C50}" dt="2019-04-29T14:24:21.066" v="823"/>
          <ac:spMkLst>
            <pc:docMk/>
            <pc:sldMk cId="1841954671" sldId="465"/>
            <ac:spMk id="38" creationId="{27F4D8A3-298C-4945-A2C6-8A7321F011D8}"/>
          </ac:spMkLst>
        </pc:spChg>
        <pc:spChg chg="add mod">
          <ac:chgData name="Herrig, Nicholas" userId="S::herrig.nicholas@principal.com::8d487707-2c9f-44fe-9338-ccc71db056d3" providerId="AD" clId="Web-{1460F65D-C29F-6A7F-3784-B23EBDDE6C50}" dt="2019-04-29T14:27:09.978" v="949" actId="1076"/>
          <ac:spMkLst>
            <pc:docMk/>
            <pc:sldMk cId="1841954671" sldId="465"/>
            <ac:spMk id="39" creationId="{E39EE0F3-EFBC-410D-918A-018DA778FED6}"/>
          </ac:spMkLst>
        </pc:spChg>
        <pc:spChg chg="add mod">
          <ac:chgData name="Herrig, Nicholas" userId="S::herrig.nicholas@principal.com::8d487707-2c9f-44fe-9338-ccc71db056d3" providerId="AD" clId="Web-{1460F65D-C29F-6A7F-3784-B23EBDDE6C50}" dt="2019-04-29T14:25:13.130" v="846" actId="1076"/>
          <ac:spMkLst>
            <pc:docMk/>
            <pc:sldMk cId="1841954671" sldId="465"/>
            <ac:spMk id="41" creationId="{CC6AF494-AE4A-4091-A301-56DE8FA22DC2}"/>
          </ac:spMkLst>
        </pc:spChg>
        <pc:spChg chg="add mod">
          <ac:chgData name="Herrig, Nicholas" userId="S::herrig.nicholas@principal.com::8d487707-2c9f-44fe-9338-ccc71db056d3" providerId="AD" clId="Web-{1460F65D-C29F-6A7F-3784-B23EBDDE6C50}" dt="2019-04-29T14:25:13.145" v="847" actId="1076"/>
          <ac:spMkLst>
            <pc:docMk/>
            <pc:sldMk cId="1841954671" sldId="465"/>
            <ac:spMk id="43" creationId="{61D3D1AB-A30C-4D3F-9F00-83149C56EDAA}"/>
          </ac:spMkLst>
        </pc:spChg>
        <pc:spChg chg="add mod">
          <ac:chgData name="Herrig, Nicholas" userId="S::herrig.nicholas@principal.com::8d487707-2c9f-44fe-9338-ccc71db056d3" providerId="AD" clId="Web-{1460F65D-C29F-6A7F-3784-B23EBDDE6C50}" dt="2019-04-29T14:25:13.161" v="849" actId="1076"/>
          <ac:spMkLst>
            <pc:docMk/>
            <pc:sldMk cId="1841954671" sldId="465"/>
            <ac:spMk id="47" creationId="{C6F00FA2-FDCC-48E0-BCA1-D663D42E9298}"/>
          </ac:spMkLst>
        </pc:spChg>
        <pc:spChg chg="add mod">
          <ac:chgData name="Herrig, Nicholas" userId="S::herrig.nicholas@principal.com::8d487707-2c9f-44fe-9338-ccc71db056d3" providerId="AD" clId="Web-{1460F65D-C29F-6A7F-3784-B23EBDDE6C50}" dt="2019-04-29T14:25:13.177" v="850" actId="1076"/>
          <ac:spMkLst>
            <pc:docMk/>
            <pc:sldMk cId="1841954671" sldId="465"/>
            <ac:spMk id="49" creationId="{C910D1A9-8EAC-46FC-9F3A-CB1100078660}"/>
          </ac:spMkLst>
        </pc:spChg>
        <pc:spChg chg="add mod">
          <ac:chgData name="Herrig, Nicholas" userId="S::herrig.nicholas@principal.com::8d487707-2c9f-44fe-9338-ccc71db056d3" providerId="AD" clId="Web-{1460F65D-C29F-6A7F-3784-B23EBDDE6C50}" dt="2019-04-29T14:25:13.192" v="851" actId="1076"/>
          <ac:spMkLst>
            <pc:docMk/>
            <pc:sldMk cId="1841954671" sldId="465"/>
            <ac:spMk id="51" creationId="{FB6DE2BE-9DC2-4AB0-A1B9-6CB93831338D}"/>
          </ac:spMkLst>
        </pc:spChg>
        <pc:spChg chg="add mod">
          <ac:chgData name="Herrig, Nicholas" userId="S::herrig.nicholas@principal.com::8d487707-2c9f-44fe-9338-ccc71db056d3" providerId="AD" clId="Web-{1460F65D-C29F-6A7F-3784-B23EBDDE6C50}" dt="2019-04-29T14:25:13.208" v="852" actId="1076"/>
          <ac:spMkLst>
            <pc:docMk/>
            <pc:sldMk cId="1841954671" sldId="465"/>
            <ac:spMk id="53" creationId="{00F95D9E-97C1-4025-B75A-6AAE3BE4DCE2}"/>
          </ac:spMkLst>
        </pc:spChg>
        <pc:spChg chg="add mod">
          <ac:chgData name="Herrig, Nicholas" userId="S::herrig.nicholas@principal.com::8d487707-2c9f-44fe-9338-ccc71db056d3" providerId="AD" clId="Web-{1460F65D-C29F-6A7F-3784-B23EBDDE6C50}" dt="2019-04-29T14:25:13.208" v="853" actId="1076"/>
          <ac:spMkLst>
            <pc:docMk/>
            <pc:sldMk cId="1841954671" sldId="465"/>
            <ac:spMk id="55" creationId="{47A3D878-0B61-492B-B24D-78A39E5B639C}"/>
          </ac:spMkLst>
        </pc:spChg>
        <pc:spChg chg="add mod">
          <ac:chgData name="Herrig, Nicholas" userId="S::herrig.nicholas@principal.com::8d487707-2c9f-44fe-9338-ccc71db056d3" providerId="AD" clId="Web-{1460F65D-C29F-6A7F-3784-B23EBDDE6C50}" dt="2019-04-29T14:25:13.224" v="854" actId="1076"/>
          <ac:spMkLst>
            <pc:docMk/>
            <pc:sldMk cId="1841954671" sldId="465"/>
            <ac:spMk id="57" creationId="{F208B28D-E9C4-4D4A-B6E5-8D33ADFAC653}"/>
          </ac:spMkLst>
        </pc:spChg>
        <pc:spChg chg="add mod">
          <ac:chgData name="Herrig, Nicholas" userId="S::herrig.nicholas@principal.com::8d487707-2c9f-44fe-9338-ccc71db056d3" providerId="AD" clId="Web-{1460F65D-C29F-6A7F-3784-B23EBDDE6C50}" dt="2019-04-29T14:25:13.239" v="855" actId="1076"/>
          <ac:spMkLst>
            <pc:docMk/>
            <pc:sldMk cId="1841954671" sldId="465"/>
            <ac:spMk id="59" creationId="{4EA7CF7D-8BAE-4D40-A339-CE466E4DE847}"/>
          </ac:spMkLst>
        </pc:spChg>
        <pc:spChg chg="add mod">
          <ac:chgData name="Herrig, Nicholas" userId="S::herrig.nicholas@principal.com::8d487707-2c9f-44fe-9338-ccc71db056d3" providerId="AD" clId="Web-{1460F65D-C29F-6A7F-3784-B23EBDDE6C50}" dt="2019-04-29T14:25:13.255" v="856" actId="1076"/>
          <ac:spMkLst>
            <pc:docMk/>
            <pc:sldMk cId="1841954671" sldId="465"/>
            <ac:spMk id="61" creationId="{D664DA01-D113-4314-AE99-6794CD69D9B4}"/>
          </ac:spMkLst>
        </pc:spChg>
        <pc:spChg chg="add mod">
          <ac:chgData name="Herrig, Nicholas" userId="S::herrig.nicholas@principal.com::8d487707-2c9f-44fe-9338-ccc71db056d3" providerId="AD" clId="Web-{1460F65D-C29F-6A7F-3784-B23EBDDE6C50}" dt="2019-04-29T14:25:13.270" v="857" actId="1076"/>
          <ac:spMkLst>
            <pc:docMk/>
            <pc:sldMk cId="1841954671" sldId="465"/>
            <ac:spMk id="63" creationId="{E409B125-2596-4752-BC51-3CEE0A481637}"/>
          </ac:spMkLst>
        </pc:spChg>
        <pc:spChg chg="add mod">
          <ac:chgData name="Herrig, Nicholas" userId="S::herrig.nicholas@principal.com::8d487707-2c9f-44fe-9338-ccc71db056d3" providerId="AD" clId="Web-{1460F65D-C29F-6A7F-3784-B23EBDDE6C50}" dt="2019-04-29T14:25:13.270" v="858" actId="1076"/>
          <ac:spMkLst>
            <pc:docMk/>
            <pc:sldMk cId="1841954671" sldId="465"/>
            <ac:spMk id="65" creationId="{40939807-3FCA-49AB-B6C8-3B7451023652}"/>
          </ac:spMkLst>
        </pc:spChg>
        <pc:spChg chg="add mod">
          <ac:chgData name="Herrig, Nicholas" userId="S::herrig.nicholas@principal.com::8d487707-2c9f-44fe-9338-ccc71db056d3" providerId="AD" clId="Web-{1460F65D-C29F-6A7F-3784-B23EBDDE6C50}" dt="2019-04-29T14:25:13.286" v="859" actId="1076"/>
          <ac:spMkLst>
            <pc:docMk/>
            <pc:sldMk cId="1841954671" sldId="465"/>
            <ac:spMk id="67" creationId="{354BD533-9755-4D13-9C59-5C925B1828D4}"/>
          </ac:spMkLst>
        </pc:spChg>
        <pc:spChg chg="add mod">
          <ac:chgData name="Herrig, Nicholas" userId="S::herrig.nicholas@principal.com::8d487707-2c9f-44fe-9338-ccc71db056d3" providerId="AD" clId="Web-{1460F65D-C29F-6A7F-3784-B23EBDDE6C50}" dt="2019-04-29T14:25:13.302" v="860" actId="1076"/>
          <ac:spMkLst>
            <pc:docMk/>
            <pc:sldMk cId="1841954671" sldId="465"/>
            <ac:spMk id="69" creationId="{A7E416A8-9722-4C0F-9921-9F6180E90D0B}"/>
          </ac:spMkLst>
        </pc:spChg>
        <pc:spChg chg="add mod">
          <ac:chgData name="Herrig, Nicholas" userId="S::herrig.nicholas@principal.com::8d487707-2c9f-44fe-9338-ccc71db056d3" providerId="AD" clId="Web-{1460F65D-C29F-6A7F-3784-B23EBDDE6C50}" dt="2019-04-29T14:25:35.302" v="879" actId="1076"/>
          <ac:spMkLst>
            <pc:docMk/>
            <pc:sldMk cId="1841954671" sldId="465"/>
            <ac:spMk id="71" creationId="{6D9D0C82-AD57-4A36-A0C3-3C31BE1F9122}"/>
          </ac:spMkLst>
        </pc:spChg>
        <pc:spChg chg="add mod">
          <ac:chgData name="Herrig, Nicholas" userId="S::herrig.nicholas@principal.com::8d487707-2c9f-44fe-9338-ccc71db056d3" providerId="AD" clId="Web-{1460F65D-C29F-6A7F-3784-B23EBDDE6C50}" dt="2019-04-29T14:25:35.318" v="880" actId="1076"/>
          <ac:spMkLst>
            <pc:docMk/>
            <pc:sldMk cId="1841954671" sldId="465"/>
            <ac:spMk id="72" creationId="{B6478546-EC62-4EB8-8627-2A6D54AEB070}"/>
          </ac:spMkLst>
        </pc:spChg>
        <pc:spChg chg="add mod">
          <ac:chgData name="Herrig, Nicholas" userId="S::herrig.nicholas@principal.com::8d487707-2c9f-44fe-9338-ccc71db056d3" providerId="AD" clId="Web-{1460F65D-C29F-6A7F-3784-B23EBDDE6C50}" dt="2019-04-29T14:25:35.349" v="882" actId="1076"/>
          <ac:spMkLst>
            <pc:docMk/>
            <pc:sldMk cId="1841954671" sldId="465"/>
            <ac:spMk id="74" creationId="{3EA7995B-B410-494A-BA0F-FF9E65923040}"/>
          </ac:spMkLst>
        </pc:spChg>
        <pc:spChg chg="add mod">
          <ac:chgData name="Herrig, Nicholas" userId="S::herrig.nicholas@principal.com::8d487707-2c9f-44fe-9338-ccc71db056d3" providerId="AD" clId="Web-{1460F65D-C29F-6A7F-3784-B23EBDDE6C50}" dt="2019-04-29T14:25:35.365" v="883" actId="1076"/>
          <ac:spMkLst>
            <pc:docMk/>
            <pc:sldMk cId="1841954671" sldId="465"/>
            <ac:spMk id="75" creationId="{DC07FF4D-577F-4A7D-AE75-C6C4A56F89B1}"/>
          </ac:spMkLst>
        </pc:spChg>
        <pc:spChg chg="add mod">
          <ac:chgData name="Herrig, Nicholas" userId="S::herrig.nicholas@principal.com::8d487707-2c9f-44fe-9338-ccc71db056d3" providerId="AD" clId="Web-{1460F65D-C29F-6A7F-3784-B23EBDDE6C50}" dt="2019-04-29T14:25:35.381" v="884" actId="1076"/>
          <ac:spMkLst>
            <pc:docMk/>
            <pc:sldMk cId="1841954671" sldId="465"/>
            <ac:spMk id="76" creationId="{B36ED4B9-4454-4630-B889-F269CB66B876}"/>
          </ac:spMkLst>
        </pc:spChg>
        <pc:spChg chg="add mod">
          <ac:chgData name="Herrig, Nicholas" userId="S::herrig.nicholas@principal.com::8d487707-2c9f-44fe-9338-ccc71db056d3" providerId="AD" clId="Web-{1460F65D-C29F-6A7F-3784-B23EBDDE6C50}" dt="2019-04-29T14:25:35.397" v="885" actId="1076"/>
          <ac:spMkLst>
            <pc:docMk/>
            <pc:sldMk cId="1841954671" sldId="465"/>
            <ac:spMk id="77" creationId="{84CED4E0-91AC-4F1D-B9B2-89851EA220F5}"/>
          </ac:spMkLst>
        </pc:spChg>
        <pc:spChg chg="add mod">
          <ac:chgData name="Herrig, Nicholas" userId="S::herrig.nicholas@principal.com::8d487707-2c9f-44fe-9338-ccc71db056d3" providerId="AD" clId="Web-{1460F65D-C29F-6A7F-3784-B23EBDDE6C50}" dt="2019-04-29T14:25:45.178" v="896" actId="1076"/>
          <ac:spMkLst>
            <pc:docMk/>
            <pc:sldMk cId="1841954671" sldId="465"/>
            <ac:spMk id="78" creationId="{F5BFF22C-784F-400E-9288-658056C57D27}"/>
          </ac:spMkLst>
        </pc:spChg>
        <pc:spChg chg="add mod">
          <ac:chgData name="Herrig, Nicholas" userId="S::herrig.nicholas@principal.com::8d487707-2c9f-44fe-9338-ccc71db056d3" providerId="AD" clId="Web-{1460F65D-C29F-6A7F-3784-B23EBDDE6C50}" dt="2019-04-29T14:25:35.412" v="887" actId="1076"/>
          <ac:spMkLst>
            <pc:docMk/>
            <pc:sldMk cId="1841954671" sldId="465"/>
            <ac:spMk id="79" creationId="{8889820F-EEEE-4ACD-9854-8298009AD8A2}"/>
          </ac:spMkLst>
        </pc:spChg>
        <pc:spChg chg="add mod">
          <ac:chgData name="Herrig, Nicholas" userId="S::herrig.nicholas@principal.com::8d487707-2c9f-44fe-9338-ccc71db056d3" providerId="AD" clId="Web-{1460F65D-C29F-6A7F-3784-B23EBDDE6C50}" dt="2019-04-29T14:25:35.427" v="888" actId="1076"/>
          <ac:spMkLst>
            <pc:docMk/>
            <pc:sldMk cId="1841954671" sldId="465"/>
            <ac:spMk id="80" creationId="{2E006F81-519F-4922-9716-EA1D0B4149EF}"/>
          </ac:spMkLst>
        </pc:spChg>
        <pc:spChg chg="add mod">
          <ac:chgData name="Herrig, Nicholas" userId="S::herrig.nicholas@principal.com::8d487707-2c9f-44fe-9338-ccc71db056d3" providerId="AD" clId="Web-{1460F65D-C29F-6A7F-3784-B23EBDDE6C50}" dt="2019-04-29T14:26:09.367" v="903" actId="1076"/>
          <ac:spMkLst>
            <pc:docMk/>
            <pc:sldMk cId="1841954671" sldId="465"/>
            <ac:spMk id="81" creationId="{224B4724-36BA-4428-B0A1-BD0DCEC6AA45}"/>
          </ac:spMkLst>
        </pc:spChg>
        <pc:spChg chg="add mod">
          <ac:chgData name="Herrig, Nicholas" userId="S::herrig.nicholas@principal.com::8d487707-2c9f-44fe-9338-ccc71db056d3" providerId="AD" clId="Web-{1460F65D-C29F-6A7F-3784-B23EBDDE6C50}" dt="2019-04-29T14:26:07.585" v="902" actId="1076"/>
          <ac:spMkLst>
            <pc:docMk/>
            <pc:sldMk cId="1841954671" sldId="465"/>
            <ac:spMk id="82" creationId="{176E4EE1-D618-4909-9DB4-6DBC7E1E61EC}"/>
          </ac:spMkLst>
        </pc:spChg>
        <pc:spChg chg="add mod">
          <ac:chgData name="Herrig, Nicholas" userId="S::herrig.nicholas@principal.com::8d487707-2c9f-44fe-9338-ccc71db056d3" providerId="AD" clId="Web-{1460F65D-C29F-6A7F-3784-B23EBDDE6C50}" dt="2019-04-29T14:25:35.474" v="891" actId="1076"/>
          <ac:spMkLst>
            <pc:docMk/>
            <pc:sldMk cId="1841954671" sldId="465"/>
            <ac:spMk id="83" creationId="{7A89F3A8-1380-4046-8A30-BCC505018F43}"/>
          </ac:spMkLst>
        </pc:spChg>
        <pc:spChg chg="add mod">
          <ac:chgData name="Herrig, Nicholas" userId="S::herrig.nicholas@principal.com::8d487707-2c9f-44fe-9338-ccc71db056d3" providerId="AD" clId="Web-{1460F65D-C29F-6A7F-3784-B23EBDDE6C50}" dt="2019-04-29T14:25:35.490" v="892" actId="1076"/>
          <ac:spMkLst>
            <pc:docMk/>
            <pc:sldMk cId="1841954671" sldId="465"/>
            <ac:spMk id="84" creationId="{CFA572B2-1670-4E3E-8229-5240EC5D9061}"/>
          </ac:spMkLst>
        </pc:spChg>
        <pc:spChg chg="add mod">
          <ac:chgData name="Herrig, Nicholas" userId="S::herrig.nicholas@principal.com::8d487707-2c9f-44fe-9338-ccc71db056d3" providerId="AD" clId="Web-{1460F65D-C29F-6A7F-3784-B23EBDDE6C50}" dt="2019-04-29T14:26:11.538" v="905" actId="1076"/>
          <ac:spMkLst>
            <pc:docMk/>
            <pc:sldMk cId="1841954671" sldId="465"/>
            <ac:spMk id="85" creationId="{9BF7241E-E3C7-4F4D-9C02-D309B04CDA42}"/>
          </ac:spMkLst>
        </pc:spChg>
        <pc:spChg chg="add mod">
          <ac:chgData name="Herrig, Nicholas" userId="S::herrig.nicholas@principal.com::8d487707-2c9f-44fe-9338-ccc71db056d3" providerId="AD" clId="Web-{1460F65D-C29F-6A7F-3784-B23EBDDE6C50}" dt="2019-04-29T14:25:41.225" v="895" actId="1076"/>
          <ac:spMkLst>
            <pc:docMk/>
            <pc:sldMk cId="1841954671" sldId="465"/>
            <ac:spMk id="86" creationId="{F8E542A8-7F5F-46FF-8530-16E1868F60DB}"/>
          </ac:spMkLst>
        </pc:spChg>
        <pc:spChg chg="add mod">
          <ac:chgData name="Herrig, Nicholas" userId="S::herrig.nicholas@principal.com::8d487707-2c9f-44fe-9338-ccc71db056d3" providerId="AD" clId="Web-{1460F65D-C29F-6A7F-3784-B23EBDDE6C50}" dt="2019-04-29T14:26:06.163" v="901" actId="1076"/>
          <ac:spMkLst>
            <pc:docMk/>
            <pc:sldMk cId="1841954671" sldId="465"/>
            <ac:spMk id="87" creationId="{1788A314-822E-49F0-AF56-AB4909440BB7}"/>
          </ac:spMkLst>
        </pc:spChg>
        <pc:spChg chg="add mod">
          <ac:chgData name="Herrig, Nicholas" userId="S::herrig.nicholas@principal.com::8d487707-2c9f-44fe-9338-ccc71db056d3" providerId="AD" clId="Web-{1460F65D-C29F-6A7F-3784-B23EBDDE6C50}" dt="2019-04-29T14:26:10.554" v="904" actId="1076"/>
          <ac:spMkLst>
            <pc:docMk/>
            <pc:sldMk cId="1841954671" sldId="465"/>
            <ac:spMk id="88" creationId="{C07B3587-2A77-4DE1-9402-95FE95875753}"/>
          </ac:spMkLst>
        </pc:spChg>
        <pc:cxnChg chg="add del mod">
          <ac:chgData name="Herrig, Nicholas" userId="S::herrig.nicholas@principal.com::8d487707-2c9f-44fe-9338-ccc71db056d3" providerId="AD" clId="Web-{1460F65D-C29F-6A7F-3784-B23EBDDE6C50}" dt="2019-04-29T14:23:24.814" v="799"/>
          <ac:cxnSpMkLst>
            <pc:docMk/>
            <pc:sldMk cId="1841954671" sldId="465"/>
            <ac:cxnSpMk id="22" creationId="{3F176A35-780E-446D-81F3-F993D7375012}"/>
          </ac:cxnSpMkLst>
        </pc:cxnChg>
        <pc:cxnChg chg="add mod">
          <ac:chgData name="Herrig, Nicholas" userId="S::herrig.nicholas@principal.com::8d487707-2c9f-44fe-9338-ccc71db056d3" providerId="AD" clId="Web-{1460F65D-C29F-6A7F-3784-B23EBDDE6C50}" dt="2019-04-29T14:27:05.946" v="937" actId="1076"/>
          <ac:cxnSpMkLst>
            <pc:docMk/>
            <pc:sldMk cId="1841954671" sldId="465"/>
            <ac:cxnSpMk id="24" creationId="{4E342FE5-73C8-4AA2-895B-C37A14C90082}"/>
          </ac:cxnSpMkLst>
        </pc:cxnChg>
        <pc:cxnChg chg="add mod">
          <ac:chgData name="Herrig, Nicholas" userId="S::herrig.nicholas@principal.com::8d487707-2c9f-44fe-9338-ccc71db056d3" providerId="AD" clId="Web-{1460F65D-C29F-6A7F-3784-B23EBDDE6C50}" dt="2019-04-29T14:25:13.161" v="848" actId="1076"/>
          <ac:cxnSpMkLst>
            <pc:docMk/>
            <pc:sldMk cId="1841954671" sldId="465"/>
            <ac:cxnSpMk id="45" creationId="{3F93465C-D683-4C06-A599-0AADDDA216CB}"/>
          </ac:cxnSpMkLst>
        </pc:cxnChg>
        <pc:cxnChg chg="add mod">
          <ac:chgData name="Herrig, Nicholas" userId="S::herrig.nicholas@principal.com::8d487707-2c9f-44fe-9338-ccc71db056d3" providerId="AD" clId="Web-{1460F65D-C29F-6A7F-3784-B23EBDDE6C50}" dt="2019-04-29T14:58:47.533" v="962" actId="1076"/>
          <ac:cxnSpMkLst>
            <pc:docMk/>
            <pc:sldMk cId="1841954671" sldId="465"/>
            <ac:cxnSpMk id="70" creationId="{A21BA2A8-52A3-4B22-9844-B4017E00482C}"/>
          </ac:cxnSpMkLst>
        </pc:cxnChg>
        <pc:cxnChg chg="add mod">
          <ac:chgData name="Herrig, Nicholas" userId="S::herrig.nicholas@principal.com::8d487707-2c9f-44fe-9338-ccc71db056d3" providerId="AD" clId="Web-{1460F65D-C29F-6A7F-3784-B23EBDDE6C50}" dt="2019-04-29T14:25:35.334" v="881" actId="1076"/>
          <ac:cxnSpMkLst>
            <pc:docMk/>
            <pc:sldMk cId="1841954671" sldId="465"/>
            <ac:cxnSpMk id="73" creationId="{31FE02FA-C1F2-42AD-99C5-A56A6975C18B}"/>
          </ac:cxnSpMkLst>
        </pc:cxnChg>
      </pc:sldChg>
      <pc:sldChg chg="addSp delSp modSp modNotes">
        <pc:chgData name="Herrig, Nicholas" userId="S::herrig.nicholas@principal.com::8d487707-2c9f-44fe-9338-ccc71db056d3" providerId="AD" clId="Web-{1460F65D-C29F-6A7F-3784-B23EBDDE6C50}" dt="2019-04-29T16:37:20.917" v="2353" actId="1076"/>
        <pc:sldMkLst>
          <pc:docMk/>
          <pc:sldMk cId="2389894109" sldId="466"/>
        </pc:sldMkLst>
        <pc:spChg chg="del">
          <ac:chgData name="Herrig, Nicholas" userId="S::herrig.nicholas@principal.com::8d487707-2c9f-44fe-9338-ccc71db056d3" providerId="AD" clId="Web-{1460F65D-C29F-6A7F-3784-B23EBDDE6C50}" dt="2019-04-29T13:46:13.222" v="19"/>
          <ac:spMkLst>
            <pc:docMk/>
            <pc:sldMk cId="2389894109" sldId="466"/>
            <ac:spMk id="4" creationId="{787136E1-93A2-4593-A5D3-609CB4F56E67}"/>
          </ac:spMkLst>
        </pc:spChg>
        <pc:spChg chg="del">
          <ac:chgData name="Herrig, Nicholas" userId="S::herrig.nicholas@principal.com::8d487707-2c9f-44fe-9338-ccc71db056d3" providerId="AD" clId="Web-{1460F65D-C29F-6A7F-3784-B23EBDDE6C50}" dt="2019-04-29T13:46:13.222" v="18"/>
          <ac:spMkLst>
            <pc:docMk/>
            <pc:sldMk cId="2389894109" sldId="466"/>
            <ac:spMk id="5" creationId="{D04BA4E7-4236-4D2E-860C-54AABA55E5CA}"/>
          </ac:spMkLst>
        </pc:spChg>
        <pc:spChg chg="add mod">
          <ac:chgData name="Herrig, Nicholas" userId="S::herrig.nicholas@principal.com::8d487707-2c9f-44fe-9338-ccc71db056d3" providerId="AD" clId="Web-{1460F65D-C29F-6A7F-3784-B23EBDDE6C50}" dt="2019-04-29T13:51:42.686" v="83"/>
          <ac:spMkLst>
            <pc:docMk/>
            <pc:sldMk cId="2389894109" sldId="466"/>
            <ac:spMk id="6" creationId="{507DBB4A-3B6C-4EC1-8F5C-A77BA21DC367}"/>
          </ac:spMkLst>
        </pc:spChg>
        <pc:spChg chg="del">
          <ac:chgData name="Herrig, Nicholas" userId="S::herrig.nicholas@principal.com::8d487707-2c9f-44fe-9338-ccc71db056d3" providerId="AD" clId="Web-{1460F65D-C29F-6A7F-3784-B23EBDDE6C50}" dt="2019-04-29T13:46:13.237" v="32"/>
          <ac:spMkLst>
            <pc:docMk/>
            <pc:sldMk cId="2389894109" sldId="466"/>
            <ac:spMk id="9" creationId="{C2C2F653-78EE-4270-9931-7B13A94C3041}"/>
          </ac:spMkLst>
        </pc:spChg>
        <pc:spChg chg="del mod">
          <ac:chgData name="Herrig, Nicholas" userId="S::herrig.nicholas@principal.com::8d487707-2c9f-44fe-9338-ccc71db056d3" providerId="AD" clId="Web-{1460F65D-C29F-6A7F-3784-B23EBDDE6C50}" dt="2019-04-29T13:51:53.780" v="89"/>
          <ac:spMkLst>
            <pc:docMk/>
            <pc:sldMk cId="2389894109" sldId="466"/>
            <ac:spMk id="10" creationId="{0861D17F-75CE-409A-8DA7-F891E9B00812}"/>
          </ac:spMkLst>
        </pc:spChg>
        <pc:spChg chg="del">
          <ac:chgData name="Herrig, Nicholas" userId="S::herrig.nicholas@principal.com::8d487707-2c9f-44fe-9338-ccc71db056d3" providerId="AD" clId="Web-{1460F65D-C29F-6A7F-3784-B23EBDDE6C50}" dt="2019-04-29T13:46:14.987" v="33"/>
          <ac:spMkLst>
            <pc:docMk/>
            <pc:sldMk cId="2389894109" sldId="466"/>
            <ac:spMk id="11" creationId="{C5674BC8-617D-4C69-A731-3CE7F7F9E0AB}"/>
          </ac:spMkLst>
        </pc:spChg>
        <pc:spChg chg="mod">
          <ac:chgData name="Herrig, Nicholas" userId="S::herrig.nicholas@principal.com::8d487707-2c9f-44fe-9338-ccc71db056d3" providerId="AD" clId="Web-{1460F65D-C29F-6A7F-3784-B23EBDDE6C50}" dt="2019-04-29T14:07:42.875" v="296" actId="20577"/>
          <ac:spMkLst>
            <pc:docMk/>
            <pc:sldMk cId="2389894109" sldId="466"/>
            <ac:spMk id="12" creationId="{0C63E782-4D8E-47D8-8F48-859B232375F1}"/>
          </ac:spMkLst>
        </pc:spChg>
        <pc:spChg chg="del">
          <ac:chgData name="Herrig, Nicholas" userId="S::herrig.nicholas@principal.com::8d487707-2c9f-44fe-9338-ccc71db056d3" providerId="AD" clId="Web-{1460F65D-C29F-6A7F-3784-B23EBDDE6C50}" dt="2019-04-29T13:52:07.249" v="93"/>
          <ac:spMkLst>
            <pc:docMk/>
            <pc:sldMk cId="2389894109" sldId="466"/>
            <ac:spMk id="24" creationId="{AC9BC4DF-BFA2-4960-85AD-5F5D74B20032}"/>
          </ac:spMkLst>
        </pc:spChg>
        <pc:spChg chg="del">
          <ac:chgData name="Herrig, Nicholas" userId="S::herrig.nicholas@principal.com::8d487707-2c9f-44fe-9338-ccc71db056d3" providerId="AD" clId="Web-{1460F65D-C29F-6A7F-3784-B23EBDDE6C50}" dt="2019-04-29T13:46:13.237" v="31"/>
          <ac:spMkLst>
            <pc:docMk/>
            <pc:sldMk cId="2389894109" sldId="466"/>
            <ac:spMk id="30" creationId="{C80A9EBD-465B-41D3-8B5E-54440A8DE3BF}"/>
          </ac:spMkLst>
        </pc:spChg>
        <pc:spChg chg="add del mod">
          <ac:chgData name="Herrig, Nicholas" userId="S::herrig.nicholas@principal.com::8d487707-2c9f-44fe-9338-ccc71db056d3" providerId="AD" clId="Web-{1460F65D-C29F-6A7F-3784-B23EBDDE6C50}" dt="2019-04-29T13:46:13.222" v="15"/>
          <ac:spMkLst>
            <pc:docMk/>
            <pc:sldMk cId="2389894109" sldId="466"/>
            <ac:spMk id="31" creationId="{75E00E3B-5031-4D55-9C7F-A0356DDB1F20}"/>
          </ac:spMkLst>
        </pc:spChg>
        <pc:spChg chg="del">
          <ac:chgData name="Herrig, Nicholas" userId="S::herrig.nicholas@principal.com::8d487707-2c9f-44fe-9338-ccc71db056d3" providerId="AD" clId="Web-{1460F65D-C29F-6A7F-3784-B23EBDDE6C50}" dt="2019-04-29T13:46:13.222" v="17"/>
          <ac:spMkLst>
            <pc:docMk/>
            <pc:sldMk cId="2389894109" sldId="466"/>
            <ac:spMk id="32" creationId="{A1567F3A-65FC-41FC-9032-06CB60ABC7DE}"/>
          </ac:spMkLst>
        </pc:spChg>
        <pc:spChg chg="del">
          <ac:chgData name="Herrig, Nicholas" userId="S::herrig.nicholas@principal.com::8d487707-2c9f-44fe-9338-ccc71db056d3" providerId="AD" clId="Web-{1460F65D-C29F-6A7F-3784-B23EBDDE6C50}" dt="2019-04-29T13:46:13.222" v="16"/>
          <ac:spMkLst>
            <pc:docMk/>
            <pc:sldMk cId="2389894109" sldId="466"/>
            <ac:spMk id="33" creationId="{28260039-0709-4A63-BE97-A6F1A4CA9BD5}"/>
          </ac:spMkLst>
        </pc:spChg>
        <pc:spChg chg="add del mod">
          <ac:chgData name="Herrig, Nicholas" userId="S::herrig.nicholas@principal.com::8d487707-2c9f-44fe-9338-ccc71db056d3" providerId="AD" clId="Web-{1460F65D-C29F-6A7F-3784-B23EBDDE6C50}" dt="2019-04-29T13:46:13.222" v="14"/>
          <ac:spMkLst>
            <pc:docMk/>
            <pc:sldMk cId="2389894109" sldId="466"/>
            <ac:spMk id="34" creationId="{EA0F5981-C873-462D-B016-0BA4832A1483}"/>
          </ac:spMkLst>
        </pc:spChg>
        <pc:spChg chg="add del mod">
          <ac:chgData name="Herrig, Nicholas" userId="S::herrig.nicholas@principal.com::8d487707-2c9f-44fe-9338-ccc71db056d3" providerId="AD" clId="Web-{1460F65D-C29F-6A7F-3784-B23EBDDE6C50}" dt="2019-04-29T13:46:08.784" v="9"/>
          <ac:spMkLst>
            <pc:docMk/>
            <pc:sldMk cId="2389894109" sldId="466"/>
            <ac:spMk id="35" creationId="{D5D292D4-B21C-4B10-82D8-5C8DE7176ADE}"/>
          </ac:spMkLst>
        </pc:spChg>
        <pc:spChg chg="mod">
          <ac:chgData name="Herrig, Nicholas" userId="S::herrig.nicholas@principal.com::8d487707-2c9f-44fe-9338-ccc71db056d3" providerId="AD" clId="Web-{1460F65D-C29F-6A7F-3784-B23EBDDE6C50}" dt="2019-04-29T14:12:30.307" v="399" actId="1076"/>
          <ac:spMkLst>
            <pc:docMk/>
            <pc:sldMk cId="2389894109" sldId="466"/>
            <ac:spMk id="36" creationId="{DD319E08-839E-4AB7-AF71-01B8EDBB202C}"/>
          </ac:spMkLst>
        </pc:spChg>
        <pc:spChg chg="mod">
          <ac:chgData name="Herrig, Nicholas" userId="S::herrig.nicholas@principal.com::8d487707-2c9f-44fe-9338-ccc71db056d3" providerId="AD" clId="Web-{1460F65D-C29F-6A7F-3784-B23EBDDE6C50}" dt="2019-04-29T16:37:20.886" v="2352" actId="1076"/>
          <ac:spMkLst>
            <pc:docMk/>
            <pc:sldMk cId="2389894109" sldId="466"/>
            <ac:spMk id="37" creationId="{A3E8CED0-433F-47B8-9D44-5A6DE9811154}"/>
          </ac:spMkLst>
        </pc:spChg>
        <pc:spChg chg="del">
          <ac:chgData name="Herrig, Nicholas" userId="S::herrig.nicholas@principal.com::8d487707-2c9f-44fe-9338-ccc71db056d3" providerId="AD" clId="Web-{1460F65D-C29F-6A7F-3784-B23EBDDE6C50}" dt="2019-04-29T14:07:25.046" v="283"/>
          <ac:spMkLst>
            <pc:docMk/>
            <pc:sldMk cId="2389894109" sldId="466"/>
            <ac:spMk id="38" creationId="{4C8FF8F2-B240-498B-9406-5C198DE117A4}"/>
          </ac:spMkLst>
        </pc:spChg>
        <pc:spChg chg="mod">
          <ac:chgData name="Herrig, Nicholas" userId="S::herrig.nicholas@principal.com::8d487707-2c9f-44fe-9338-ccc71db056d3" providerId="AD" clId="Web-{1460F65D-C29F-6A7F-3784-B23EBDDE6C50}" dt="2019-04-29T14:00:23.438" v="197"/>
          <ac:spMkLst>
            <pc:docMk/>
            <pc:sldMk cId="2389894109" sldId="466"/>
            <ac:spMk id="39" creationId="{D22AA57E-82BC-46C4-8814-420355B57C2F}"/>
          </ac:spMkLst>
        </pc:spChg>
        <pc:spChg chg="add del">
          <ac:chgData name="Herrig, Nicholas" userId="S::herrig.nicholas@principal.com::8d487707-2c9f-44fe-9338-ccc71db056d3" providerId="AD" clId="Web-{1460F65D-C29F-6A7F-3784-B23EBDDE6C50}" dt="2019-04-29T14:07:19.390" v="282"/>
          <ac:spMkLst>
            <pc:docMk/>
            <pc:sldMk cId="2389894109" sldId="466"/>
            <ac:spMk id="40" creationId="{4ED4D775-7C03-4ACE-8360-F2745F590997}"/>
          </ac:spMkLst>
        </pc:spChg>
        <pc:spChg chg="del">
          <ac:chgData name="Herrig, Nicholas" userId="S::herrig.nicholas@principal.com::8d487707-2c9f-44fe-9338-ccc71db056d3" providerId="AD" clId="Web-{1460F65D-C29F-6A7F-3784-B23EBDDE6C50}" dt="2019-04-29T13:46:13.237" v="28"/>
          <ac:spMkLst>
            <pc:docMk/>
            <pc:sldMk cId="2389894109" sldId="466"/>
            <ac:spMk id="42" creationId="{EF9364C0-A812-4AAD-8A99-2AC1E4FE3571}"/>
          </ac:spMkLst>
        </pc:spChg>
        <pc:spChg chg="del">
          <ac:chgData name="Herrig, Nicholas" userId="S::herrig.nicholas@principal.com::8d487707-2c9f-44fe-9338-ccc71db056d3" providerId="AD" clId="Web-{1460F65D-C29F-6A7F-3784-B23EBDDE6C50}" dt="2019-04-29T13:46:13.222" v="27"/>
          <ac:spMkLst>
            <pc:docMk/>
            <pc:sldMk cId="2389894109" sldId="466"/>
            <ac:spMk id="43" creationId="{BAA55D8B-D9F3-450C-BEA1-D7F71CCA4759}"/>
          </ac:spMkLst>
        </pc:spChg>
        <pc:spChg chg="del">
          <ac:chgData name="Herrig, Nicholas" userId="S::herrig.nicholas@principal.com::8d487707-2c9f-44fe-9338-ccc71db056d3" providerId="AD" clId="Web-{1460F65D-C29F-6A7F-3784-B23EBDDE6C50}" dt="2019-04-29T13:46:13.222" v="26"/>
          <ac:spMkLst>
            <pc:docMk/>
            <pc:sldMk cId="2389894109" sldId="466"/>
            <ac:spMk id="44" creationId="{DCA63A96-935C-452F-9427-20CACF6AFA2F}"/>
          </ac:spMkLst>
        </pc:spChg>
        <pc:spChg chg="add mod">
          <ac:chgData name="Herrig, Nicholas" userId="S::herrig.nicholas@principal.com::8d487707-2c9f-44fe-9338-ccc71db056d3" providerId="AD" clId="Web-{1460F65D-C29F-6A7F-3784-B23EBDDE6C50}" dt="2019-04-29T13:51:42.702" v="84"/>
          <ac:spMkLst>
            <pc:docMk/>
            <pc:sldMk cId="2389894109" sldId="466"/>
            <ac:spMk id="45" creationId="{85D0BE13-980D-4F17-BF9F-A6EFD42C4006}"/>
          </ac:spMkLst>
        </pc:spChg>
        <pc:spChg chg="add mod">
          <ac:chgData name="Herrig, Nicholas" userId="S::herrig.nicholas@principal.com::8d487707-2c9f-44fe-9338-ccc71db056d3" providerId="AD" clId="Web-{1460F65D-C29F-6A7F-3784-B23EBDDE6C50}" dt="2019-04-29T13:51:42.717" v="85"/>
          <ac:spMkLst>
            <pc:docMk/>
            <pc:sldMk cId="2389894109" sldId="466"/>
            <ac:spMk id="48" creationId="{4695B616-F137-415F-89E0-B1178AE0D778}"/>
          </ac:spMkLst>
        </pc:spChg>
        <pc:spChg chg="add mod">
          <ac:chgData name="Herrig, Nicholas" userId="S::herrig.nicholas@principal.com::8d487707-2c9f-44fe-9338-ccc71db056d3" providerId="AD" clId="Web-{1460F65D-C29F-6A7F-3784-B23EBDDE6C50}" dt="2019-04-29T14:11:33.149" v="349" actId="1076"/>
          <ac:spMkLst>
            <pc:docMk/>
            <pc:sldMk cId="2389894109" sldId="466"/>
            <ac:spMk id="49" creationId="{AEC7731A-25E6-4EBD-AF67-09C39745BF6A}"/>
          </ac:spMkLst>
        </pc:spChg>
        <pc:spChg chg="add del mod">
          <ac:chgData name="Herrig, Nicholas" userId="S::herrig.nicholas@principal.com::8d487707-2c9f-44fe-9338-ccc71db056d3" providerId="AD" clId="Web-{1460F65D-C29F-6A7F-3784-B23EBDDE6C50}" dt="2019-04-29T13:51:53.780" v="88"/>
          <ac:spMkLst>
            <pc:docMk/>
            <pc:sldMk cId="2389894109" sldId="466"/>
            <ac:spMk id="50" creationId="{3D49E350-D5BF-46B8-AD87-2A037EF3F7AE}"/>
          </ac:spMkLst>
        </pc:spChg>
        <pc:spChg chg="add del mod">
          <ac:chgData name="Herrig, Nicholas" userId="S::herrig.nicholas@principal.com::8d487707-2c9f-44fe-9338-ccc71db056d3" providerId="AD" clId="Web-{1460F65D-C29F-6A7F-3784-B23EBDDE6C50}" dt="2019-04-29T13:51:53.780" v="87"/>
          <ac:spMkLst>
            <pc:docMk/>
            <pc:sldMk cId="2389894109" sldId="466"/>
            <ac:spMk id="51" creationId="{FA6188FF-EC45-4460-B8F0-8C96C5CCEBF1}"/>
          </ac:spMkLst>
        </pc:spChg>
        <pc:spChg chg="add mod">
          <ac:chgData name="Herrig, Nicholas" userId="S::herrig.nicholas@principal.com::8d487707-2c9f-44fe-9338-ccc71db056d3" providerId="AD" clId="Web-{1460F65D-C29F-6A7F-3784-B23EBDDE6C50}" dt="2019-04-29T14:03:40.570" v="251" actId="1076"/>
          <ac:spMkLst>
            <pc:docMk/>
            <pc:sldMk cId="2389894109" sldId="466"/>
            <ac:spMk id="57" creationId="{821C783E-872F-4892-A0A7-9225666677D8}"/>
          </ac:spMkLst>
        </pc:spChg>
        <pc:spChg chg="del">
          <ac:chgData name="Herrig, Nicholas" userId="S::herrig.nicholas@principal.com::8d487707-2c9f-44fe-9338-ccc71db056d3" providerId="AD" clId="Web-{1460F65D-C29F-6A7F-3784-B23EBDDE6C50}" dt="2019-04-29T13:46:13.222" v="23"/>
          <ac:spMkLst>
            <pc:docMk/>
            <pc:sldMk cId="2389894109" sldId="466"/>
            <ac:spMk id="58" creationId="{6DB9AAB6-267E-4B13-ACB7-A2F2666FE6FB}"/>
          </ac:spMkLst>
        </pc:spChg>
        <pc:spChg chg="del mod">
          <ac:chgData name="Herrig, Nicholas" userId="S::herrig.nicholas@principal.com::8d487707-2c9f-44fe-9338-ccc71db056d3" providerId="AD" clId="Web-{1460F65D-C29F-6A7F-3784-B23EBDDE6C50}" dt="2019-04-29T13:46:13.222" v="22"/>
          <ac:spMkLst>
            <pc:docMk/>
            <pc:sldMk cId="2389894109" sldId="466"/>
            <ac:spMk id="59" creationId="{CDC5BFE7-9EF7-4322-AF38-B79DEAF7B658}"/>
          </ac:spMkLst>
        </pc:spChg>
        <pc:spChg chg="del">
          <ac:chgData name="Herrig, Nicholas" userId="S::herrig.nicholas@principal.com::8d487707-2c9f-44fe-9338-ccc71db056d3" providerId="AD" clId="Web-{1460F65D-C29F-6A7F-3784-B23EBDDE6C50}" dt="2019-04-29T13:46:13.222" v="21"/>
          <ac:spMkLst>
            <pc:docMk/>
            <pc:sldMk cId="2389894109" sldId="466"/>
            <ac:spMk id="60" creationId="{A60046F4-1FBA-4EE6-842D-C735B7779B0E}"/>
          </ac:spMkLst>
        </pc:spChg>
        <pc:spChg chg="add mod">
          <ac:chgData name="Herrig, Nicholas" userId="S::herrig.nicholas@principal.com::8d487707-2c9f-44fe-9338-ccc71db056d3" providerId="AD" clId="Web-{1460F65D-C29F-6A7F-3784-B23EBDDE6C50}" dt="2019-04-29T14:00:23.454" v="198"/>
          <ac:spMkLst>
            <pc:docMk/>
            <pc:sldMk cId="2389894109" sldId="466"/>
            <ac:spMk id="63" creationId="{26D05E7B-1EBC-425F-8C10-D12EA30F856F}"/>
          </ac:spMkLst>
        </pc:spChg>
        <pc:spChg chg="add mod">
          <ac:chgData name="Herrig, Nicholas" userId="S::herrig.nicholas@principal.com::8d487707-2c9f-44fe-9338-ccc71db056d3" providerId="AD" clId="Web-{1460F65D-C29F-6A7F-3784-B23EBDDE6C50}" dt="2019-04-29T14:00:23.469" v="199"/>
          <ac:spMkLst>
            <pc:docMk/>
            <pc:sldMk cId="2389894109" sldId="466"/>
            <ac:spMk id="64" creationId="{D2CB5978-675D-4F1D-BFE2-D51BADD39CB1}"/>
          </ac:spMkLst>
        </pc:spChg>
        <pc:spChg chg="add mod">
          <ac:chgData name="Herrig, Nicholas" userId="S::herrig.nicholas@principal.com::8d487707-2c9f-44fe-9338-ccc71db056d3" providerId="AD" clId="Web-{1460F65D-C29F-6A7F-3784-B23EBDDE6C50}" dt="2019-04-29T14:00:23.486" v="200"/>
          <ac:spMkLst>
            <pc:docMk/>
            <pc:sldMk cId="2389894109" sldId="466"/>
            <ac:spMk id="65" creationId="{6945A13C-2C09-4737-9E60-51026DAEE7D7}"/>
          </ac:spMkLst>
        </pc:spChg>
        <pc:spChg chg="add mod">
          <ac:chgData name="Herrig, Nicholas" userId="S::herrig.nicholas@principal.com::8d487707-2c9f-44fe-9338-ccc71db056d3" providerId="AD" clId="Web-{1460F65D-C29F-6A7F-3784-B23EBDDE6C50}" dt="2019-04-29T14:00:23.501" v="201"/>
          <ac:spMkLst>
            <pc:docMk/>
            <pc:sldMk cId="2389894109" sldId="466"/>
            <ac:spMk id="66" creationId="{83EAA02B-CC62-439A-9E65-B29861E57850}"/>
          </ac:spMkLst>
        </pc:spChg>
        <pc:spChg chg="add mod">
          <ac:chgData name="Herrig, Nicholas" userId="S::herrig.nicholas@principal.com::8d487707-2c9f-44fe-9338-ccc71db056d3" providerId="AD" clId="Web-{1460F65D-C29F-6A7F-3784-B23EBDDE6C50}" dt="2019-04-29T14:00:23.501" v="202"/>
          <ac:spMkLst>
            <pc:docMk/>
            <pc:sldMk cId="2389894109" sldId="466"/>
            <ac:spMk id="67" creationId="{11B11AEC-0403-4A79-B6B2-A00BC3DA2C82}"/>
          </ac:spMkLst>
        </pc:spChg>
        <pc:spChg chg="add mod">
          <ac:chgData name="Herrig, Nicholas" userId="S::herrig.nicholas@principal.com::8d487707-2c9f-44fe-9338-ccc71db056d3" providerId="AD" clId="Web-{1460F65D-C29F-6A7F-3784-B23EBDDE6C50}" dt="2019-04-29T14:00:23.516" v="203"/>
          <ac:spMkLst>
            <pc:docMk/>
            <pc:sldMk cId="2389894109" sldId="466"/>
            <ac:spMk id="68" creationId="{01936BDE-420B-454B-B660-D39C29DC2ECA}"/>
          </ac:spMkLst>
        </pc:spChg>
        <pc:spChg chg="add del mod">
          <ac:chgData name="Herrig, Nicholas" userId="S::herrig.nicholas@principal.com::8d487707-2c9f-44fe-9338-ccc71db056d3" providerId="AD" clId="Web-{1460F65D-C29F-6A7F-3784-B23EBDDE6C50}" dt="2019-04-29T13:54:27.801" v="121"/>
          <ac:spMkLst>
            <pc:docMk/>
            <pc:sldMk cId="2389894109" sldId="466"/>
            <ac:spMk id="69" creationId="{EEE34B2F-4F6B-4B0F-8582-63F27F238642}"/>
          </ac:spMkLst>
        </pc:spChg>
        <pc:spChg chg="add mod">
          <ac:chgData name="Herrig, Nicholas" userId="S::herrig.nicholas@principal.com::8d487707-2c9f-44fe-9338-ccc71db056d3" providerId="AD" clId="Web-{1460F65D-C29F-6A7F-3784-B23EBDDE6C50}" dt="2019-04-29T14:00:23.532" v="204"/>
          <ac:spMkLst>
            <pc:docMk/>
            <pc:sldMk cId="2389894109" sldId="466"/>
            <ac:spMk id="70" creationId="{3D465F96-A30C-40C9-AC60-54F80DA889EA}"/>
          </ac:spMkLst>
        </pc:spChg>
        <pc:spChg chg="add mod">
          <ac:chgData name="Herrig, Nicholas" userId="S::herrig.nicholas@principal.com::8d487707-2c9f-44fe-9338-ccc71db056d3" providerId="AD" clId="Web-{1460F65D-C29F-6A7F-3784-B23EBDDE6C50}" dt="2019-04-29T14:00:23.532" v="205"/>
          <ac:spMkLst>
            <pc:docMk/>
            <pc:sldMk cId="2389894109" sldId="466"/>
            <ac:spMk id="71" creationId="{E1BFD494-1119-431C-BDE5-7D2D96C81AF6}"/>
          </ac:spMkLst>
        </pc:spChg>
        <pc:spChg chg="add mod">
          <ac:chgData name="Herrig, Nicholas" userId="S::herrig.nicholas@principal.com::8d487707-2c9f-44fe-9338-ccc71db056d3" providerId="AD" clId="Web-{1460F65D-C29F-6A7F-3784-B23EBDDE6C50}" dt="2019-04-29T14:03:40.586" v="252" actId="1076"/>
          <ac:spMkLst>
            <pc:docMk/>
            <pc:sldMk cId="2389894109" sldId="466"/>
            <ac:spMk id="72" creationId="{A20C05A6-FC26-4F0F-8A7F-7F7E0A1ED440}"/>
          </ac:spMkLst>
        </pc:spChg>
        <pc:spChg chg="add mod">
          <ac:chgData name="Herrig, Nicholas" userId="S::herrig.nicholas@principal.com::8d487707-2c9f-44fe-9338-ccc71db056d3" providerId="AD" clId="Web-{1460F65D-C29F-6A7F-3784-B23EBDDE6C50}" dt="2019-04-29T14:03:45.039" v="256" actId="1076"/>
          <ac:spMkLst>
            <pc:docMk/>
            <pc:sldMk cId="2389894109" sldId="466"/>
            <ac:spMk id="73" creationId="{0B492DE9-78A2-41F1-96D6-C00A384C5DB5}"/>
          </ac:spMkLst>
        </pc:spChg>
        <pc:spChg chg="add mod">
          <ac:chgData name="Herrig, Nicholas" userId="S::herrig.nicholas@principal.com::8d487707-2c9f-44fe-9338-ccc71db056d3" providerId="AD" clId="Web-{1460F65D-C29F-6A7F-3784-B23EBDDE6C50}" dt="2019-04-29T14:03:42.695" v="255" actId="1076"/>
          <ac:spMkLst>
            <pc:docMk/>
            <pc:sldMk cId="2389894109" sldId="466"/>
            <ac:spMk id="74" creationId="{707F7668-15E2-4382-8523-BF97BD480B9C}"/>
          </ac:spMkLst>
        </pc:spChg>
        <pc:spChg chg="add mod">
          <ac:chgData name="Herrig, Nicholas" userId="S::herrig.nicholas@principal.com::8d487707-2c9f-44fe-9338-ccc71db056d3" providerId="AD" clId="Web-{1460F65D-C29F-6A7F-3784-B23EBDDE6C50}" dt="2019-04-29T14:03:40.617" v="253" actId="1076"/>
          <ac:spMkLst>
            <pc:docMk/>
            <pc:sldMk cId="2389894109" sldId="466"/>
            <ac:spMk id="76" creationId="{1513511D-DA94-4830-8140-BFDE0546FD1B}"/>
          </ac:spMkLst>
        </pc:spChg>
        <pc:spChg chg="add mod">
          <ac:chgData name="Herrig, Nicholas" userId="S::herrig.nicholas@principal.com::8d487707-2c9f-44fe-9338-ccc71db056d3" providerId="AD" clId="Web-{1460F65D-C29F-6A7F-3784-B23EBDDE6C50}" dt="2019-04-29T13:57:24.526" v="179"/>
          <ac:spMkLst>
            <pc:docMk/>
            <pc:sldMk cId="2389894109" sldId="466"/>
            <ac:spMk id="77" creationId="{AC1CD2AB-9AC7-469A-9562-9003AE02F809}"/>
          </ac:spMkLst>
        </pc:spChg>
        <pc:spChg chg="add mod">
          <ac:chgData name="Herrig, Nicholas" userId="S::herrig.nicholas@principal.com::8d487707-2c9f-44fe-9338-ccc71db056d3" providerId="AD" clId="Web-{1460F65D-C29F-6A7F-3784-B23EBDDE6C50}" dt="2019-04-29T14:12:30.338" v="401" actId="1076"/>
          <ac:spMkLst>
            <pc:docMk/>
            <pc:sldMk cId="2389894109" sldId="466"/>
            <ac:spMk id="78" creationId="{22214C34-EBFA-40A0-9AAA-94F8F6874232}"/>
          </ac:spMkLst>
        </pc:spChg>
        <pc:spChg chg="add mod">
          <ac:chgData name="Herrig, Nicholas" userId="S::herrig.nicholas@principal.com::8d487707-2c9f-44fe-9338-ccc71db056d3" providerId="AD" clId="Web-{1460F65D-C29F-6A7F-3784-B23EBDDE6C50}" dt="2019-04-29T16:37:20.917" v="2353" actId="1076"/>
          <ac:spMkLst>
            <pc:docMk/>
            <pc:sldMk cId="2389894109" sldId="466"/>
            <ac:spMk id="79" creationId="{03288217-7286-4BEC-8596-E8C1B7606A29}"/>
          </ac:spMkLst>
        </pc:spChg>
        <pc:spChg chg="add mod">
          <ac:chgData name="Herrig, Nicholas" userId="S::herrig.nicholas@principal.com::8d487707-2c9f-44fe-9338-ccc71db056d3" providerId="AD" clId="Web-{1460F65D-C29F-6A7F-3784-B23EBDDE6C50}" dt="2019-04-29T14:01:02.705" v="210" actId="1076"/>
          <ac:spMkLst>
            <pc:docMk/>
            <pc:sldMk cId="2389894109" sldId="466"/>
            <ac:spMk id="80" creationId="{D68921BE-E0AF-4943-9B08-D6BF3678C60E}"/>
          </ac:spMkLst>
        </pc:spChg>
        <pc:spChg chg="add mod">
          <ac:chgData name="Herrig, Nicholas" userId="S::herrig.nicholas@principal.com::8d487707-2c9f-44fe-9338-ccc71db056d3" providerId="AD" clId="Web-{1460F65D-C29F-6A7F-3784-B23EBDDE6C50}" dt="2019-04-29T14:01:00.393" v="209" actId="1076"/>
          <ac:spMkLst>
            <pc:docMk/>
            <pc:sldMk cId="2389894109" sldId="466"/>
            <ac:spMk id="81" creationId="{E9AFB431-BE01-40D7-A73B-A6384F2CF1C5}"/>
          </ac:spMkLst>
        </pc:spChg>
        <pc:spChg chg="add mod">
          <ac:chgData name="Herrig, Nicholas" userId="S::herrig.nicholas@principal.com::8d487707-2c9f-44fe-9338-ccc71db056d3" providerId="AD" clId="Web-{1460F65D-C29F-6A7F-3784-B23EBDDE6C50}" dt="2019-04-29T14:01:47.097" v="242" actId="1076"/>
          <ac:spMkLst>
            <pc:docMk/>
            <pc:sldMk cId="2389894109" sldId="466"/>
            <ac:spMk id="82" creationId="{A003DF48-CECF-4980-B7EC-014EFB29317E}"/>
          </ac:spMkLst>
        </pc:spChg>
        <pc:spChg chg="add mod">
          <ac:chgData name="Herrig, Nicholas" userId="S::herrig.nicholas@principal.com::8d487707-2c9f-44fe-9338-ccc71db056d3" providerId="AD" clId="Web-{1460F65D-C29F-6A7F-3784-B23EBDDE6C50}" dt="2019-04-29T14:01:48.566" v="243" actId="1076"/>
          <ac:spMkLst>
            <pc:docMk/>
            <pc:sldMk cId="2389894109" sldId="466"/>
            <ac:spMk id="83" creationId="{233D95D4-38D5-4E5A-A528-04930EC6F4BF}"/>
          </ac:spMkLst>
        </pc:spChg>
        <pc:spChg chg="add mod">
          <ac:chgData name="Herrig, Nicholas" userId="S::herrig.nicholas@principal.com::8d487707-2c9f-44fe-9338-ccc71db056d3" providerId="AD" clId="Web-{1460F65D-C29F-6A7F-3784-B23EBDDE6C50}" dt="2019-04-29T14:01:50.269" v="244" actId="1076"/>
          <ac:spMkLst>
            <pc:docMk/>
            <pc:sldMk cId="2389894109" sldId="466"/>
            <ac:spMk id="84" creationId="{1F722463-3ACA-4E53-AD8E-E64A08DA8684}"/>
          </ac:spMkLst>
        </pc:spChg>
        <pc:spChg chg="add del">
          <ac:chgData name="Herrig, Nicholas" userId="S::herrig.nicholas@principal.com::8d487707-2c9f-44fe-9338-ccc71db056d3" providerId="AD" clId="Web-{1460F65D-C29F-6A7F-3784-B23EBDDE6C50}" dt="2019-04-29T14:01:18.237" v="220"/>
          <ac:spMkLst>
            <pc:docMk/>
            <pc:sldMk cId="2389894109" sldId="466"/>
            <ac:spMk id="85" creationId="{3890E8A9-C696-483E-87A1-EFFF0D932061}"/>
          </ac:spMkLst>
        </pc:spChg>
        <pc:spChg chg="add mod">
          <ac:chgData name="Herrig, Nicholas" userId="S::herrig.nicholas@principal.com::8d487707-2c9f-44fe-9338-ccc71db056d3" providerId="AD" clId="Web-{1460F65D-C29F-6A7F-3784-B23EBDDE6C50}" dt="2019-04-29T14:01:51.879" v="245" actId="1076"/>
          <ac:spMkLst>
            <pc:docMk/>
            <pc:sldMk cId="2389894109" sldId="466"/>
            <ac:spMk id="86" creationId="{CD27CB7F-D546-424A-9DC8-A56ACE3B987F}"/>
          </ac:spMkLst>
        </pc:spChg>
        <pc:spChg chg="add mod">
          <ac:chgData name="Herrig, Nicholas" userId="S::herrig.nicholas@principal.com::8d487707-2c9f-44fe-9338-ccc71db056d3" providerId="AD" clId="Web-{1460F65D-C29F-6A7F-3784-B23EBDDE6C50}" dt="2019-04-29T14:01:53.301" v="246" actId="1076"/>
          <ac:spMkLst>
            <pc:docMk/>
            <pc:sldMk cId="2389894109" sldId="466"/>
            <ac:spMk id="87" creationId="{30CFF15C-7879-46D6-BE2D-60ADD1DEFAB3}"/>
          </ac:spMkLst>
        </pc:spChg>
        <pc:spChg chg="add mod">
          <ac:chgData name="Herrig, Nicholas" userId="S::herrig.nicholas@principal.com::8d487707-2c9f-44fe-9338-ccc71db056d3" providerId="AD" clId="Web-{1460F65D-C29F-6A7F-3784-B23EBDDE6C50}" dt="2019-04-29T14:05:55.106" v="262" actId="1076"/>
          <ac:spMkLst>
            <pc:docMk/>
            <pc:sldMk cId="2389894109" sldId="466"/>
            <ac:spMk id="88" creationId="{B6D17845-C72D-473D-A250-ECC445B93F3B}"/>
          </ac:spMkLst>
        </pc:spChg>
        <pc:spChg chg="add mod">
          <ac:chgData name="Herrig, Nicholas" userId="S::herrig.nicholas@principal.com::8d487707-2c9f-44fe-9338-ccc71db056d3" providerId="AD" clId="Web-{1460F65D-C29F-6A7F-3784-B23EBDDE6C50}" dt="2019-04-29T14:05:55.106" v="263" actId="1076"/>
          <ac:spMkLst>
            <pc:docMk/>
            <pc:sldMk cId="2389894109" sldId="466"/>
            <ac:spMk id="89" creationId="{BE235E67-05BF-4EDA-9BCC-329888DFD40B}"/>
          </ac:spMkLst>
        </pc:spChg>
        <pc:spChg chg="add mod">
          <ac:chgData name="Herrig, Nicholas" userId="S::herrig.nicholas@principal.com::8d487707-2c9f-44fe-9338-ccc71db056d3" providerId="AD" clId="Web-{1460F65D-C29F-6A7F-3784-B23EBDDE6C50}" dt="2019-04-29T14:06:34.685" v="273"/>
          <ac:spMkLst>
            <pc:docMk/>
            <pc:sldMk cId="2389894109" sldId="466"/>
            <ac:spMk id="90" creationId="{357EB27B-BD55-45FE-925A-1659361AD2C8}"/>
          </ac:spMkLst>
        </pc:spChg>
        <pc:spChg chg="add mod">
          <ac:chgData name="Herrig, Nicholas" userId="S::herrig.nicholas@principal.com::8d487707-2c9f-44fe-9338-ccc71db056d3" providerId="AD" clId="Web-{1460F65D-C29F-6A7F-3784-B23EBDDE6C50}" dt="2019-04-29T14:06:34.701" v="274"/>
          <ac:spMkLst>
            <pc:docMk/>
            <pc:sldMk cId="2389894109" sldId="466"/>
            <ac:spMk id="91" creationId="{2348908B-B259-4D9C-B985-EBA8ED81CDE2}"/>
          </ac:spMkLst>
        </pc:spChg>
        <pc:spChg chg="add mod">
          <ac:chgData name="Herrig, Nicholas" userId="S::herrig.nicholas@principal.com::8d487707-2c9f-44fe-9338-ccc71db056d3" providerId="AD" clId="Web-{1460F65D-C29F-6A7F-3784-B23EBDDE6C50}" dt="2019-04-29T14:06:34.701" v="275"/>
          <ac:spMkLst>
            <pc:docMk/>
            <pc:sldMk cId="2389894109" sldId="466"/>
            <ac:spMk id="92" creationId="{270DD26C-3A46-49B2-919D-38BC0A80B7ED}"/>
          </ac:spMkLst>
        </pc:spChg>
        <pc:spChg chg="add mod">
          <ac:chgData name="Herrig, Nicholas" userId="S::herrig.nicholas@principal.com::8d487707-2c9f-44fe-9338-ccc71db056d3" providerId="AD" clId="Web-{1460F65D-C29F-6A7F-3784-B23EBDDE6C50}" dt="2019-04-29T14:12:30.369" v="403" actId="1076"/>
          <ac:spMkLst>
            <pc:docMk/>
            <pc:sldMk cId="2389894109" sldId="466"/>
            <ac:spMk id="93" creationId="{D069394E-FC9A-43D9-A566-42DB9CABA42E}"/>
          </ac:spMkLst>
        </pc:spChg>
        <pc:spChg chg="add mod">
          <ac:chgData name="Herrig, Nicholas" userId="S::herrig.nicholas@principal.com::8d487707-2c9f-44fe-9338-ccc71db056d3" providerId="AD" clId="Web-{1460F65D-C29F-6A7F-3784-B23EBDDE6C50}" dt="2019-04-29T14:12:30.386" v="404" actId="1076"/>
          <ac:spMkLst>
            <pc:docMk/>
            <pc:sldMk cId="2389894109" sldId="466"/>
            <ac:spMk id="94" creationId="{1EF8FAC9-CD54-47F3-B0B5-342B6C5552A5}"/>
          </ac:spMkLst>
        </pc:spChg>
        <pc:spChg chg="add mod">
          <ac:chgData name="Herrig, Nicholas" userId="S::herrig.nicholas@principal.com::8d487707-2c9f-44fe-9338-ccc71db056d3" providerId="AD" clId="Web-{1460F65D-C29F-6A7F-3784-B23EBDDE6C50}" dt="2019-04-29T14:32:51.521" v="957" actId="1076"/>
          <ac:spMkLst>
            <pc:docMk/>
            <pc:sldMk cId="2389894109" sldId="466"/>
            <ac:spMk id="95" creationId="{3A92CA42-876D-4CBD-BC0C-36E34A03452C}"/>
          </ac:spMkLst>
        </pc:spChg>
        <pc:spChg chg="add mod">
          <ac:chgData name="Herrig, Nicholas" userId="S::herrig.nicholas@principal.com::8d487707-2c9f-44fe-9338-ccc71db056d3" providerId="AD" clId="Web-{1460F65D-C29F-6A7F-3784-B23EBDDE6C50}" dt="2019-04-29T14:32:49.599" v="956" actId="1076"/>
          <ac:spMkLst>
            <pc:docMk/>
            <pc:sldMk cId="2389894109" sldId="466"/>
            <ac:spMk id="96" creationId="{2A372CA1-D7CB-4B7C-BB03-197B9D2CB25D}"/>
          </ac:spMkLst>
        </pc:spChg>
        <pc:spChg chg="add del mod">
          <ac:chgData name="Herrig, Nicholas" userId="S::herrig.nicholas@principal.com::8d487707-2c9f-44fe-9338-ccc71db056d3" providerId="AD" clId="Web-{1460F65D-C29F-6A7F-3784-B23EBDDE6C50}" dt="2019-04-29T14:32:45.036" v="954"/>
          <ac:spMkLst>
            <pc:docMk/>
            <pc:sldMk cId="2389894109" sldId="466"/>
            <ac:spMk id="97" creationId="{165DC0F5-6692-4988-8391-4A7B0F62EC6B}"/>
          </ac:spMkLst>
        </pc:spChg>
        <pc:spChg chg="add del mod">
          <ac:chgData name="Herrig, Nicholas" userId="S::herrig.nicholas@principal.com::8d487707-2c9f-44fe-9338-ccc71db056d3" providerId="AD" clId="Web-{1460F65D-C29F-6A7F-3784-B23EBDDE6C50}" dt="2019-04-29T14:11:41.915" v="353"/>
          <ac:spMkLst>
            <pc:docMk/>
            <pc:sldMk cId="2389894109" sldId="466"/>
            <ac:spMk id="100" creationId="{26923AF4-B84C-4DC9-AC1E-962DC3821CF7}"/>
          </ac:spMkLst>
        </pc:spChg>
        <pc:spChg chg="add del">
          <ac:chgData name="Herrig, Nicholas" userId="S::herrig.nicholas@principal.com::8d487707-2c9f-44fe-9338-ccc71db056d3" providerId="AD" clId="Web-{1460F65D-C29F-6A7F-3784-B23EBDDE6C50}" dt="2019-04-29T14:11:34.055" v="350"/>
          <ac:spMkLst>
            <pc:docMk/>
            <pc:sldMk cId="2389894109" sldId="466"/>
            <ac:spMk id="101" creationId="{CA48E658-146B-449E-8029-F5144C706D64}"/>
          </ac:spMkLst>
        </pc:spChg>
        <pc:spChg chg="add mod">
          <ac:chgData name="Herrig, Nicholas" userId="S::herrig.nicholas@principal.com::8d487707-2c9f-44fe-9338-ccc71db056d3" providerId="AD" clId="Web-{1460F65D-C29F-6A7F-3784-B23EBDDE6C50}" dt="2019-04-29T14:12:30.401" v="405" actId="1076"/>
          <ac:spMkLst>
            <pc:docMk/>
            <pc:sldMk cId="2389894109" sldId="466"/>
            <ac:spMk id="102" creationId="{B1E9DF18-08EE-44D3-90C9-460F2FA33740}"/>
          </ac:spMkLst>
        </pc:spChg>
        <pc:spChg chg="add mod">
          <ac:chgData name="Herrig, Nicholas" userId="S::herrig.nicholas@principal.com::8d487707-2c9f-44fe-9338-ccc71db056d3" providerId="AD" clId="Web-{1460F65D-C29F-6A7F-3784-B23EBDDE6C50}" dt="2019-04-29T14:12:30.416" v="406" actId="1076"/>
          <ac:spMkLst>
            <pc:docMk/>
            <pc:sldMk cId="2389894109" sldId="466"/>
            <ac:spMk id="103" creationId="{25514E07-98E3-4A79-A2CD-517EFE45FD93}"/>
          </ac:spMkLst>
        </pc:spChg>
        <pc:cxnChg chg="add mod">
          <ac:chgData name="Herrig, Nicholas" userId="S::herrig.nicholas@principal.com::8d487707-2c9f-44fe-9338-ccc71db056d3" providerId="AD" clId="Web-{1460F65D-C29F-6A7F-3784-B23EBDDE6C50}" dt="2019-04-29T13:51:14.279" v="72" actId="1076"/>
          <ac:cxnSpMkLst>
            <pc:docMk/>
            <pc:sldMk cId="2389894109" sldId="466"/>
            <ac:cxnSpMk id="7" creationId="{AEEA98FE-89E1-46AC-A29F-68AA63D442E1}"/>
          </ac:cxnSpMkLst>
        </pc:cxnChg>
        <pc:cxnChg chg="del">
          <ac:chgData name="Herrig, Nicholas" userId="S::herrig.nicholas@principal.com::8d487707-2c9f-44fe-9338-ccc71db056d3" providerId="AD" clId="Web-{1460F65D-C29F-6A7F-3784-B23EBDDE6C50}" dt="2019-04-29T13:46:13.237" v="30"/>
          <ac:cxnSpMkLst>
            <pc:docMk/>
            <pc:sldMk cId="2389894109" sldId="466"/>
            <ac:cxnSpMk id="14" creationId="{F0767336-27ED-466C-9864-5C960647B42A}"/>
          </ac:cxnSpMkLst>
        </pc:cxnChg>
        <pc:cxnChg chg="del">
          <ac:chgData name="Herrig, Nicholas" userId="S::herrig.nicholas@principal.com::8d487707-2c9f-44fe-9338-ccc71db056d3" providerId="AD" clId="Web-{1460F65D-C29F-6A7F-3784-B23EBDDE6C50}" dt="2019-04-29T13:46:13.237" v="29"/>
          <ac:cxnSpMkLst>
            <pc:docMk/>
            <pc:sldMk cId="2389894109" sldId="466"/>
            <ac:cxnSpMk id="41" creationId="{8BCAA027-61A5-4E13-B90F-D7BF3D5EDFA9}"/>
          </ac:cxnSpMkLst>
        </pc:cxnChg>
        <pc:cxnChg chg="del">
          <ac:chgData name="Herrig, Nicholas" userId="S::herrig.nicholas@principal.com::8d487707-2c9f-44fe-9338-ccc71db056d3" providerId="AD" clId="Web-{1460F65D-C29F-6A7F-3784-B23EBDDE6C50}" dt="2019-04-29T13:46:13.222" v="25"/>
          <ac:cxnSpMkLst>
            <pc:docMk/>
            <pc:sldMk cId="2389894109" sldId="466"/>
            <ac:cxnSpMk id="46" creationId="{791799ED-9D66-4C27-B8A6-B83CC0820895}"/>
          </ac:cxnSpMkLst>
        </pc:cxnChg>
        <pc:cxnChg chg="del">
          <ac:chgData name="Herrig, Nicholas" userId="S::herrig.nicholas@principal.com::8d487707-2c9f-44fe-9338-ccc71db056d3" providerId="AD" clId="Web-{1460F65D-C29F-6A7F-3784-B23EBDDE6C50}" dt="2019-04-29T13:46:13.222" v="24"/>
          <ac:cxnSpMkLst>
            <pc:docMk/>
            <pc:sldMk cId="2389894109" sldId="466"/>
            <ac:cxnSpMk id="47" creationId="{0310CF68-9240-4948-9DE6-09F5D5A11FBC}"/>
          </ac:cxnSpMkLst>
        </pc:cxnChg>
        <pc:cxnChg chg="add mod">
          <ac:chgData name="Herrig, Nicholas" userId="S::herrig.nicholas@principal.com::8d487707-2c9f-44fe-9338-ccc71db056d3" providerId="AD" clId="Web-{1460F65D-C29F-6A7F-3784-B23EBDDE6C50}" dt="2019-04-29T13:51:11.482" v="71" actId="1076"/>
          <ac:cxnSpMkLst>
            <pc:docMk/>
            <pc:sldMk cId="2389894109" sldId="466"/>
            <ac:cxnSpMk id="52" creationId="{4D0B5B08-A61E-4B3A-992E-4ECCA4901684}"/>
          </ac:cxnSpMkLst>
        </pc:cxnChg>
        <pc:cxnChg chg="add del mod">
          <ac:chgData name="Herrig, Nicholas" userId="S::herrig.nicholas@principal.com::8d487707-2c9f-44fe-9338-ccc71db056d3" providerId="AD" clId="Web-{1460F65D-C29F-6A7F-3784-B23EBDDE6C50}" dt="2019-04-29T13:51:19.638" v="74"/>
          <ac:cxnSpMkLst>
            <pc:docMk/>
            <pc:sldMk cId="2389894109" sldId="466"/>
            <ac:cxnSpMk id="53" creationId="{7EFF6BFD-DAA6-4F30-A7F7-535A6D1ABECA}"/>
          </ac:cxnSpMkLst>
        </pc:cxnChg>
        <pc:cxnChg chg="add mod">
          <ac:chgData name="Herrig, Nicholas" userId="S::herrig.nicholas@principal.com::8d487707-2c9f-44fe-9338-ccc71db056d3" providerId="AD" clId="Web-{1460F65D-C29F-6A7F-3784-B23EBDDE6C50}" dt="2019-04-29T13:51:17.451" v="73" actId="1076"/>
          <ac:cxnSpMkLst>
            <pc:docMk/>
            <pc:sldMk cId="2389894109" sldId="466"/>
            <ac:cxnSpMk id="54" creationId="{9504CDE0-C877-4545-92D4-10AC9E22626C}"/>
          </ac:cxnSpMkLst>
        </pc:cxnChg>
        <pc:cxnChg chg="add del mod">
          <ac:chgData name="Herrig, Nicholas" userId="S::herrig.nicholas@principal.com::8d487707-2c9f-44fe-9338-ccc71db056d3" providerId="AD" clId="Web-{1460F65D-C29F-6A7F-3784-B23EBDDE6C50}" dt="2019-04-29T13:52:13.140" v="96"/>
          <ac:cxnSpMkLst>
            <pc:docMk/>
            <pc:sldMk cId="2389894109" sldId="466"/>
            <ac:cxnSpMk id="55" creationId="{8AB577AA-8C13-4818-9B08-CC2CDF460A94}"/>
          </ac:cxnSpMkLst>
        </pc:cxnChg>
        <pc:cxnChg chg="add del mod">
          <ac:chgData name="Herrig, Nicholas" userId="S::herrig.nicholas@principal.com::8d487707-2c9f-44fe-9338-ccc71db056d3" providerId="AD" clId="Web-{1460F65D-C29F-6A7F-3784-B23EBDDE6C50}" dt="2019-04-29T13:52:11.624" v="95"/>
          <ac:cxnSpMkLst>
            <pc:docMk/>
            <pc:sldMk cId="2389894109" sldId="466"/>
            <ac:cxnSpMk id="56" creationId="{27938A2E-38E8-40F4-B225-E24426A44B1F}"/>
          </ac:cxnSpMkLst>
        </pc:cxnChg>
        <pc:cxnChg chg="del">
          <ac:chgData name="Herrig, Nicholas" userId="S::herrig.nicholas@principal.com::8d487707-2c9f-44fe-9338-ccc71db056d3" providerId="AD" clId="Web-{1460F65D-C29F-6A7F-3784-B23EBDDE6C50}" dt="2019-04-29T13:46:10.237" v="10"/>
          <ac:cxnSpMkLst>
            <pc:docMk/>
            <pc:sldMk cId="2389894109" sldId="466"/>
            <ac:cxnSpMk id="61" creationId="{2DE3BF6C-3E1B-4AEF-9205-33E270374884}"/>
          </ac:cxnSpMkLst>
        </pc:cxnChg>
        <pc:cxnChg chg="del">
          <ac:chgData name="Herrig, Nicholas" userId="S::herrig.nicholas@principal.com::8d487707-2c9f-44fe-9338-ccc71db056d3" providerId="AD" clId="Web-{1460F65D-C29F-6A7F-3784-B23EBDDE6C50}" dt="2019-04-29T13:46:13.222" v="20"/>
          <ac:cxnSpMkLst>
            <pc:docMk/>
            <pc:sldMk cId="2389894109" sldId="466"/>
            <ac:cxnSpMk id="62" creationId="{6FE33D11-2863-4AD4-B504-28D911694F89}"/>
          </ac:cxnSpMkLst>
        </pc:cxnChg>
        <pc:cxnChg chg="add del mod">
          <ac:chgData name="Herrig, Nicholas" userId="S::herrig.nicholas@principal.com::8d487707-2c9f-44fe-9338-ccc71db056d3" providerId="AD" clId="Web-{1460F65D-C29F-6A7F-3784-B23EBDDE6C50}" dt="2019-04-29T14:10:24.412" v="342"/>
          <ac:cxnSpMkLst>
            <pc:docMk/>
            <pc:sldMk cId="2389894109" sldId="466"/>
            <ac:cxnSpMk id="75" creationId="{CF997933-46C8-4583-A1FB-1272D92334AC}"/>
          </ac:cxnSpMkLst>
        </pc:cxnChg>
        <pc:cxnChg chg="add mod">
          <ac:chgData name="Herrig, Nicholas" userId="S::herrig.nicholas@principal.com::8d487707-2c9f-44fe-9338-ccc71db056d3" providerId="AD" clId="Web-{1460F65D-C29F-6A7F-3784-B23EBDDE6C50}" dt="2019-04-29T14:10:19.241" v="340" actId="1076"/>
          <ac:cxnSpMkLst>
            <pc:docMk/>
            <pc:sldMk cId="2389894109" sldId="466"/>
            <ac:cxnSpMk id="98" creationId="{F8EA9F25-047C-46AD-A12F-7C7AB64727B0}"/>
          </ac:cxnSpMkLst>
        </pc:cxnChg>
        <pc:cxnChg chg="add mod">
          <ac:chgData name="Herrig, Nicholas" userId="S::herrig.nicholas@principal.com::8d487707-2c9f-44fe-9338-ccc71db056d3" providerId="AD" clId="Web-{1460F65D-C29F-6A7F-3784-B23EBDDE6C50}" dt="2019-04-29T14:10:29.209" v="343" actId="1076"/>
          <ac:cxnSpMkLst>
            <pc:docMk/>
            <pc:sldMk cId="2389894109" sldId="466"/>
            <ac:cxnSpMk id="99" creationId="{46D9B330-D981-471E-ACDE-7393B56A63E0}"/>
          </ac:cxnSpMkLst>
        </pc:cxnChg>
      </pc:sldChg>
      <pc:sldChg chg="add replId">
        <pc:chgData name="Herrig, Nicholas" userId="S::herrig.nicholas@principal.com::8d487707-2c9f-44fe-9338-ccc71db056d3" providerId="AD" clId="Web-{1460F65D-C29F-6A7F-3784-B23EBDDE6C50}" dt="2019-04-29T15:33:35.661" v="1356"/>
        <pc:sldMkLst>
          <pc:docMk/>
          <pc:sldMk cId="929515929" sldId="472"/>
        </pc:sldMkLst>
      </pc:sldChg>
      <pc:sldChg chg="addSp delSp add replId">
        <pc:chgData name="Herrig, Nicholas" userId="S::herrig.nicholas@principal.com::8d487707-2c9f-44fe-9338-ccc71db056d3" providerId="AD" clId="Web-{1460F65D-C29F-6A7F-3784-B23EBDDE6C50}" dt="2019-04-29T16:13:37.603" v="2045"/>
        <pc:sldMkLst>
          <pc:docMk/>
          <pc:sldMk cId="355692656" sldId="473"/>
        </pc:sldMkLst>
        <pc:spChg chg="add del">
          <ac:chgData name="Herrig, Nicholas" userId="S::herrig.nicholas@principal.com::8d487707-2c9f-44fe-9338-ccc71db056d3" providerId="AD" clId="Web-{1460F65D-C29F-6A7F-3784-B23EBDDE6C50}" dt="2019-04-29T16:13:37.603" v="2045"/>
          <ac:spMkLst>
            <pc:docMk/>
            <pc:sldMk cId="355692656" sldId="473"/>
            <ac:spMk id="8" creationId="{3CB6D809-C172-4D1D-9BC5-10643BEA53D9}"/>
          </ac:spMkLst>
        </pc:spChg>
      </pc:sldChg>
      <pc:sldChg chg="addSp delSp modSp add mod replId setBg modNotes">
        <pc:chgData name="Herrig, Nicholas" userId="S::herrig.nicholas@principal.com::8d487707-2c9f-44fe-9338-ccc71db056d3" providerId="AD" clId="Web-{1460F65D-C29F-6A7F-3784-B23EBDDE6C50}" dt="2019-04-29T16:35:57.401" v="2351" actId="1076"/>
        <pc:sldMkLst>
          <pc:docMk/>
          <pc:sldMk cId="562193653" sldId="474"/>
        </pc:sldMkLst>
        <pc:spChg chg="del mod">
          <ac:chgData name="Herrig, Nicholas" userId="S::herrig.nicholas@principal.com::8d487707-2c9f-44fe-9338-ccc71db056d3" providerId="AD" clId="Web-{1460F65D-C29F-6A7F-3784-B23EBDDE6C50}" dt="2019-04-29T15:44:21.668" v="1400"/>
          <ac:spMkLst>
            <pc:docMk/>
            <pc:sldMk cId="562193653" sldId="474"/>
            <ac:spMk id="2" creationId="{0F87B547-BBBF-40E3-A8FC-FC099E08AEF0}"/>
          </ac:spMkLst>
        </pc:spChg>
        <pc:spChg chg="mod ord">
          <ac:chgData name="Herrig, Nicholas" userId="S::herrig.nicholas@principal.com::8d487707-2c9f-44fe-9338-ccc71db056d3" providerId="AD" clId="Web-{1460F65D-C29F-6A7F-3784-B23EBDDE6C50}" dt="2019-04-29T16:27:51.242" v="2082"/>
          <ac:spMkLst>
            <pc:docMk/>
            <pc:sldMk cId="562193653" sldId="474"/>
            <ac:spMk id="4" creationId="{BE6CA6DD-B03A-4F2E-81E2-2926D8B298ED}"/>
          </ac:spMkLst>
        </pc:spChg>
        <pc:spChg chg="add del mod">
          <ac:chgData name="Herrig, Nicholas" userId="S::herrig.nicholas@principal.com::8d487707-2c9f-44fe-9338-ccc71db056d3" providerId="AD" clId="Web-{1460F65D-C29F-6A7F-3784-B23EBDDE6C50}" dt="2019-04-29T15:45:04.825" v="1402"/>
          <ac:spMkLst>
            <pc:docMk/>
            <pc:sldMk cId="562193653" sldId="474"/>
            <ac:spMk id="5" creationId="{D17A9684-19B5-4D81-8535-2A5366C6C5EA}"/>
          </ac:spMkLst>
        </pc:spChg>
        <pc:spChg chg="mod">
          <ac:chgData name="Herrig, Nicholas" userId="S::herrig.nicholas@principal.com::8d487707-2c9f-44fe-9338-ccc71db056d3" providerId="AD" clId="Web-{1460F65D-C29F-6A7F-3784-B23EBDDE6C50}" dt="2019-04-29T16:27:51.242" v="2082"/>
          <ac:spMkLst>
            <pc:docMk/>
            <pc:sldMk cId="562193653" sldId="474"/>
            <ac:spMk id="6" creationId="{6B6E6537-087C-44EC-BA00-BAD47FAA0099}"/>
          </ac:spMkLst>
        </pc:spChg>
        <pc:spChg chg="add del mod">
          <ac:chgData name="Herrig, Nicholas" userId="S::herrig.nicholas@principal.com::8d487707-2c9f-44fe-9338-ccc71db056d3" providerId="AD" clId="Web-{1460F65D-C29F-6A7F-3784-B23EBDDE6C50}" dt="2019-04-29T15:45:08.216" v="1403"/>
          <ac:spMkLst>
            <pc:docMk/>
            <pc:sldMk cId="562193653" sldId="474"/>
            <ac:spMk id="8" creationId="{37357494-05DA-4628-BA29-33F01CFDC216}"/>
          </ac:spMkLst>
        </pc:spChg>
        <pc:spChg chg="add del mod">
          <ac:chgData name="Herrig, Nicholas" userId="S::herrig.nicholas@principal.com::8d487707-2c9f-44fe-9338-ccc71db056d3" providerId="AD" clId="Web-{1460F65D-C29F-6A7F-3784-B23EBDDE6C50}" dt="2019-04-29T16:27:51.242" v="2082"/>
          <ac:spMkLst>
            <pc:docMk/>
            <pc:sldMk cId="562193653" sldId="474"/>
            <ac:spMk id="9" creationId="{8D055B71-C7AC-4A3C-9AC0-A53D2EC3366A}"/>
          </ac:spMkLst>
        </pc:spChg>
        <pc:spChg chg="mod">
          <ac:chgData name="Herrig, Nicholas" userId="S::herrig.nicholas@principal.com::8d487707-2c9f-44fe-9338-ccc71db056d3" providerId="AD" clId="Web-{1460F65D-C29F-6A7F-3784-B23EBDDE6C50}" dt="2019-04-29T16:35:57.401" v="2351" actId="1076"/>
          <ac:spMkLst>
            <pc:docMk/>
            <pc:sldMk cId="562193653" sldId="474"/>
            <ac:spMk id="11" creationId="{91CA2684-AFFD-49FB-B3AE-A065FD15725A}"/>
          </ac:spMkLst>
        </pc:spChg>
        <pc:spChg chg="add del mod">
          <ac:chgData name="Herrig, Nicholas" userId="S::herrig.nicholas@principal.com::8d487707-2c9f-44fe-9338-ccc71db056d3" providerId="AD" clId="Web-{1460F65D-C29F-6A7F-3784-B23EBDDE6C50}" dt="2019-04-29T16:14:25.576" v="2049"/>
          <ac:spMkLst>
            <pc:docMk/>
            <pc:sldMk cId="562193653" sldId="474"/>
            <ac:spMk id="12" creationId="{F2BCA547-B19A-49FC-A30C-19B6FC330F1E}"/>
          </ac:spMkLst>
        </pc:spChg>
        <pc:spChg chg="add del mod">
          <ac:chgData name="Herrig, Nicholas" userId="S::herrig.nicholas@principal.com::8d487707-2c9f-44fe-9338-ccc71db056d3" providerId="AD" clId="Web-{1460F65D-C29F-6A7F-3784-B23EBDDE6C50}" dt="2019-04-29T16:14:23.823" v="2048"/>
          <ac:spMkLst>
            <pc:docMk/>
            <pc:sldMk cId="562193653" sldId="474"/>
            <ac:spMk id="13" creationId="{F6ED47BB-F13D-4446-B97D-E1636114CD41}"/>
          </ac:spMkLst>
        </pc:spChg>
        <pc:spChg chg="add del mod">
          <ac:chgData name="Herrig, Nicholas" userId="S::herrig.nicholas@principal.com::8d487707-2c9f-44fe-9338-ccc71db056d3" providerId="AD" clId="Web-{1460F65D-C29F-6A7F-3784-B23EBDDE6C50}" dt="2019-04-29T16:14:26.777" v="2050"/>
          <ac:spMkLst>
            <pc:docMk/>
            <pc:sldMk cId="562193653" sldId="474"/>
            <ac:spMk id="14" creationId="{02496A53-26D9-43C5-AB41-99DE82BE4FD4}"/>
          </ac:spMkLst>
        </pc:spChg>
        <pc:spChg chg="add mod">
          <ac:chgData name="Herrig, Nicholas" userId="S::herrig.nicholas@principal.com::8d487707-2c9f-44fe-9338-ccc71db056d3" providerId="AD" clId="Web-{1460F65D-C29F-6A7F-3784-B23EBDDE6C50}" dt="2019-04-29T16:30:20.653" v="2101" actId="1076"/>
          <ac:spMkLst>
            <pc:docMk/>
            <pc:sldMk cId="562193653" sldId="474"/>
            <ac:spMk id="15" creationId="{471F4DB0-5349-4B98-90AD-F04DC5B7B24C}"/>
          </ac:spMkLst>
        </pc:spChg>
        <pc:spChg chg="add">
          <ac:chgData name="Herrig, Nicholas" userId="S::herrig.nicholas@principal.com::8d487707-2c9f-44fe-9338-ccc71db056d3" providerId="AD" clId="Web-{1460F65D-C29F-6A7F-3784-B23EBDDE6C50}" dt="2019-04-29T16:27:51.242" v="2082"/>
          <ac:spMkLst>
            <pc:docMk/>
            <pc:sldMk cId="562193653" sldId="474"/>
            <ac:spMk id="16" creationId="{3B854194-185D-494D-905C-7C7CB2E30F6E}"/>
          </ac:spMkLst>
        </pc:spChg>
        <pc:spChg chg="add">
          <ac:chgData name="Herrig, Nicholas" userId="S::herrig.nicholas@principal.com::8d487707-2c9f-44fe-9338-ccc71db056d3" providerId="AD" clId="Web-{1460F65D-C29F-6A7F-3784-B23EBDDE6C50}" dt="2019-04-29T16:27:51.242" v="2082"/>
          <ac:spMkLst>
            <pc:docMk/>
            <pc:sldMk cId="562193653" sldId="474"/>
            <ac:spMk id="18" creationId="{B4F5FA0D-0104-4987-8241-EFF7C85B88DE}"/>
          </ac:spMkLst>
        </pc:spChg>
        <pc:picChg chg="add">
          <ac:chgData name="Herrig, Nicholas" userId="S::herrig.nicholas@principal.com::8d487707-2c9f-44fe-9338-ccc71db056d3" providerId="AD" clId="Web-{1460F65D-C29F-6A7F-3784-B23EBDDE6C50}" dt="2019-04-29T16:27:51.242" v="2082"/>
          <ac:picMkLst>
            <pc:docMk/>
            <pc:sldMk cId="562193653" sldId="474"/>
            <ac:picMk id="20" creationId="{2897127E-6CEF-446C-BE87-93B7C46E49D1}"/>
          </ac:picMkLst>
        </pc:picChg>
      </pc:sldChg>
      <pc:sldChg chg="add replId">
        <pc:chgData name="Herrig, Nicholas" userId="S::herrig.nicholas@principal.com::8d487707-2c9f-44fe-9338-ccc71db056d3" providerId="AD" clId="Web-{1460F65D-C29F-6A7F-3784-B23EBDDE6C50}" dt="2019-04-29T16:14:06.042" v="2047"/>
        <pc:sldMkLst>
          <pc:docMk/>
          <pc:sldMk cId="3085984150" sldId="476"/>
        </pc:sldMkLst>
      </pc:sldChg>
      <pc:sldChg chg="addSp delSp modSp add mod replId setBg">
        <pc:chgData name="Herrig, Nicholas" userId="S::herrig.nicholas@principal.com::8d487707-2c9f-44fe-9338-ccc71db056d3" providerId="AD" clId="Web-{1460F65D-C29F-6A7F-3784-B23EBDDE6C50}" dt="2019-04-29T16:27:24.335" v="2079" actId="20577"/>
        <pc:sldMkLst>
          <pc:docMk/>
          <pc:sldMk cId="1622038901" sldId="477"/>
        </pc:sldMkLst>
        <pc:spChg chg="mod ord">
          <ac:chgData name="Herrig, Nicholas" userId="S::herrig.nicholas@principal.com::8d487707-2c9f-44fe-9338-ccc71db056d3" providerId="AD" clId="Web-{1460F65D-C29F-6A7F-3784-B23EBDDE6C50}" dt="2019-04-29T16:26:57.427" v="2075"/>
          <ac:spMkLst>
            <pc:docMk/>
            <pc:sldMk cId="1622038901" sldId="477"/>
            <ac:spMk id="4" creationId="{BE6CA6DD-B03A-4F2E-81E2-2926D8B298ED}"/>
          </ac:spMkLst>
        </pc:spChg>
        <pc:spChg chg="mod">
          <ac:chgData name="Herrig, Nicholas" userId="S::herrig.nicholas@principal.com::8d487707-2c9f-44fe-9338-ccc71db056d3" providerId="AD" clId="Web-{1460F65D-C29F-6A7F-3784-B23EBDDE6C50}" dt="2019-04-29T16:27:24.335" v="2079" actId="20577"/>
          <ac:spMkLst>
            <pc:docMk/>
            <pc:sldMk cId="1622038901" sldId="477"/>
            <ac:spMk id="6" creationId="{6B6E6537-087C-44EC-BA00-BAD47FAA0099}"/>
          </ac:spMkLst>
        </pc:spChg>
        <pc:spChg chg="del mod">
          <ac:chgData name="Herrig, Nicholas" userId="S::herrig.nicholas@principal.com::8d487707-2c9f-44fe-9338-ccc71db056d3" providerId="AD" clId="Web-{1460F65D-C29F-6A7F-3784-B23EBDDE6C50}" dt="2019-04-29T16:26:06.066" v="2072"/>
          <ac:spMkLst>
            <pc:docMk/>
            <pc:sldMk cId="1622038901" sldId="477"/>
            <ac:spMk id="9" creationId="{8D055B71-C7AC-4A3C-9AC0-A53D2EC3366A}"/>
          </ac:spMkLst>
        </pc:spChg>
        <pc:spChg chg="del">
          <ac:chgData name="Herrig, Nicholas" userId="S::herrig.nicholas@principal.com::8d487707-2c9f-44fe-9338-ccc71db056d3" providerId="AD" clId="Web-{1460F65D-C29F-6A7F-3784-B23EBDDE6C50}" dt="2019-04-29T16:26:57.427" v="2075"/>
          <ac:spMkLst>
            <pc:docMk/>
            <pc:sldMk cId="1622038901" sldId="477"/>
            <ac:spMk id="11" creationId="{91CA2684-AFFD-49FB-B3AE-A065FD15725A}"/>
          </ac:spMkLst>
        </pc:spChg>
        <pc:spChg chg="add del">
          <ac:chgData name="Herrig, Nicholas" userId="S::herrig.nicholas@principal.com::8d487707-2c9f-44fe-9338-ccc71db056d3" providerId="AD" clId="Web-{1460F65D-C29F-6A7F-3784-B23EBDDE6C50}" dt="2019-04-29T16:27:07.896" v="2076"/>
          <ac:spMkLst>
            <pc:docMk/>
            <pc:sldMk cId="1622038901" sldId="477"/>
            <ac:spMk id="16" creationId="{A4AC5506-6312-4701-8D3C-40187889A947}"/>
          </ac:spMkLst>
        </pc:spChg>
        <pc:picChg chg="add mod">
          <ac:chgData name="Herrig, Nicholas" userId="S::herrig.nicholas@principal.com::8d487707-2c9f-44fe-9338-ccc71db056d3" providerId="AD" clId="Web-{1460F65D-C29F-6A7F-3784-B23EBDDE6C50}" dt="2019-04-29T16:27:07.896" v="2076"/>
          <ac:picMkLst>
            <pc:docMk/>
            <pc:sldMk cId="1622038901" sldId="477"/>
            <ac:picMk id="2" creationId="{0982585E-B151-401A-8FA5-8E5063FE03CC}"/>
          </ac:picMkLst>
        </pc:picChg>
      </pc:sldChg>
    </pc:docChg>
  </pc:docChgLst>
  <pc:docChgLst>
    <pc:chgData name="Ring, Matthew" userId="c847a62a-d42b-477a-82b9-dfab6428f510" providerId="ADAL" clId="{20F5F9C1-5E71-4542-99B4-28ECD3FDD1B8}"/>
    <pc:docChg chg="undo custSel modSld sldOrd">
      <pc:chgData name="Ring, Matthew" userId="c847a62a-d42b-477a-82b9-dfab6428f510" providerId="ADAL" clId="{20F5F9C1-5E71-4542-99B4-28ECD3FDD1B8}" dt="2019-04-22T20:13:36.537" v="189" actId="5793"/>
      <pc:docMkLst>
        <pc:docMk/>
      </pc:docMkLst>
      <pc:sldChg chg="addSp delSp modSp">
        <pc:chgData name="Ring, Matthew" userId="c847a62a-d42b-477a-82b9-dfab6428f510" providerId="ADAL" clId="{20F5F9C1-5E71-4542-99B4-28ECD3FDD1B8}" dt="2019-04-22T16:17:00.668" v="130" actId="20577"/>
        <pc:sldMkLst>
          <pc:docMk/>
          <pc:sldMk cId="3060167656" sldId="404"/>
        </pc:sldMkLst>
        <pc:spChg chg="add del mod">
          <ac:chgData name="Ring, Matthew" userId="c847a62a-d42b-477a-82b9-dfab6428f510" providerId="ADAL" clId="{20F5F9C1-5E71-4542-99B4-28ECD3FDD1B8}" dt="2019-04-22T16:06:24.252" v="28" actId="478"/>
          <ac:spMkLst>
            <pc:docMk/>
            <pc:sldMk cId="3060167656" sldId="404"/>
            <ac:spMk id="3" creationId="{BA0C6438-85A0-4615-8F77-07427DF91247}"/>
          </ac:spMkLst>
        </pc:spChg>
        <pc:spChg chg="mod">
          <ac:chgData name="Ring, Matthew" userId="c847a62a-d42b-477a-82b9-dfab6428f510" providerId="ADAL" clId="{20F5F9C1-5E71-4542-99B4-28ECD3FDD1B8}" dt="2019-04-22T16:17:00.668" v="130" actId="20577"/>
          <ac:spMkLst>
            <pc:docMk/>
            <pc:sldMk cId="3060167656" sldId="404"/>
            <ac:spMk id="5" creationId="{D626B558-C256-4B88-BA0A-E34CCEAAA87B}"/>
          </ac:spMkLst>
        </pc:spChg>
        <pc:spChg chg="del">
          <ac:chgData name="Ring, Matthew" userId="c847a62a-d42b-477a-82b9-dfab6428f510" providerId="ADAL" clId="{20F5F9C1-5E71-4542-99B4-28ECD3FDD1B8}" dt="2019-04-22T16:06:22.409" v="27" actId="478"/>
          <ac:spMkLst>
            <pc:docMk/>
            <pc:sldMk cId="3060167656" sldId="404"/>
            <ac:spMk id="6" creationId="{61986368-2E55-49E4-9496-20C53ACAEF9C}"/>
          </ac:spMkLst>
        </pc:spChg>
        <pc:spChg chg="del">
          <ac:chgData name="Ring, Matthew" userId="c847a62a-d42b-477a-82b9-dfab6428f510" providerId="ADAL" clId="{20F5F9C1-5E71-4542-99B4-28ECD3FDD1B8}" dt="2019-04-22T16:06:26.436" v="29" actId="478"/>
          <ac:spMkLst>
            <pc:docMk/>
            <pc:sldMk cId="3060167656" sldId="404"/>
            <ac:spMk id="7" creationId="{AE114BBF-2805-4DAD-85D8-8C50E75A327F}"/>
          </ac:spMkLst>
        </pc:spChg>
        <pc:spChg chg="add del mod">
          <ac:chgData name="Ring, Matthew" userId="c847a62a-d42b-477a-82b9-dfab6428f510" providerId="ADAL" clId="{20F5F9C1-5E71-4542-99B4-28ECD3FDD1B8}" dt="2019-04-22T16:06:29.092" v="30" actId="478"/>
          <ac:spMkLst>
            <pc:docMk/>
            <pc:sldMk cId="3060167656" sldId="404"/>
            <ac:spMk id="8" creationId="{0EA7FF64-B7C8-4A67-A522-9A9A037C55E4}"/>
          </ac:spMkLst>
        </pc:spChg>
        <pc:spChg chg="add del">
          <ac:chgData name="Ring, Matthew" userId="c847a62a-d42b-477a-82b9-dfab6428f510" providerId="ADAL" clId="{20F5F9C1-5E71-4542-99B4-28ECD3FDD1B8}" dt="2019-04-22T16:06:38.472" v="32" actId="478"/>
          <ac:spMkLst>
            <pc:docMk/>
            <pc:sldMk cId="3060167656" sldId="404"/>
            <ac:spMk id="9" creationId="{4577C6ED-85E5-4E13-B40F-4A0A7EBADCBA}"/>
          </ac:spMkLst>
        </pc:spChg>
        <pc:spChg chg="add del">
          <ac:chgData name="Ring, Matthew" userId="c847a62a-d42b-477a-82b9-dfab6428f510" providerId="ADAL" clId="{20F5F9C1-5E71-4542-99B4-28ECD3FDD1B8}" dt="2019-04-22T16:06:38.472" v="32" actId="478"/>
          <ac:spMkLst>
            <pc:docMk/>
            <pc:sldMk cId="3060167656" sldId="404"/>
            <ac:spMk id="10" creationId="{E14EB588-0EEC-4ACE-8CE4-BCB743D51776}"/>
          </ac:spMkLst>
        </pc:spChg>
        <pc:spChg chg="add del mod">
          <ac:chgData name="Ring, Matthew" userId="c847a62a-d42b-477a-82b9-dfab6428f510" providerId="ADAL" clId="{20F5F9C1-5E71-4542-99B4-28ECD3FDD1B8}" dt="2019-04-22T16:06:42.497" v="33" actId="478"/>
          <ac:spMkLst>
            <pc:docMk/>
            <pc:sldMk cId="3060167656" sldId="404"/>
            <ac:spMk id="12" creationId="{CBFF46F0-23FF-4311-AD0D-D03BF1CA145D}"/>
          </ac:spMkLst>
        </pc:spChg>
        <pc:spChg chg="add">
          <ac:chgData name="Ring, Matthew" userId="c847a62a-d42b-477a-82b9-dfab6428f510" providerId="ADAL" clId="{20F5F9C1-5E71-4542-99B4-28ECD3FDD1B8}" dt="2019-04-22T16:06:43.024" v="34"/>
          <ac:spMkLst>
            <pc:docMk/>
            <pc:sldMk cId="3060167656" sldId="404"/>
            <ac:spMk id="13" creationId="{69C25D3B-7957-4302-BD4D-C9DC13547FFA}"/>
          </ac:spMkLst>
        </pc:spChg>
        <pc:spChg chg="add">
          <ac:chgData name="Ring, Matthew" userId="c847a62a-d42b-477a-82b9-dfab6428f510" providerId="ADAL" clId="{20F5F9C1-5E71-4542-99B4-28ECD3FDD1B8}" dt="2019-04-22T16:06:43.024" v="34"/>
          <ac:spMkLst>
            <pc:docMk/>
            <pc:sldMk cId="3060167656" sldId="404"/>
            <ac:spMk id="14" creationId="{E8858A38-C730-4FA9-86CC-79540E675649}"/>
          </ac:spMkLst>
        </pc:spChg>
        <pc:spChg chg="add">
          <ac:chgData name="Ring, Matthew" userId="c847a62a-d42b-477a-82b9-dfab6428f510" providerId="ADAL" clId="{20F5F9C1-5E71-4542-99B4-28ECD3FDD1B8}" dt="2019-04-22T16:06:43.024" v="34"/>
          <ac:spMkLst>
            <pc:docMk/>
            <pc:sldMk cId="3060167656" sldId="404"/>
            <ac:spMk id="15" creationId="{59E04E52-154C-4ABE-B626-B9ADE2D53B8A}"/>
          </ac:spMkLst>
        </pc:spChg>
        <pc:spChg chg="add">
          <ac:chgData name="Ring, Matthew" userId="c847a62a-d42b-477a-82b9-dfab6428f510" providerId="ADAL" clId="{20F5F9C1-5E71-4542-99B4-28ECD3FDD1B8}" dt="2019-04-22T16:06:43.024" v="34"/>
          <ac:spMkLst>
            <pc:docMk/>
            <pc:sldMk cId="3060167656" sldId="404"/>
            <ac:spMk id="16" creationId="{7BD2116D-B4FA-4E58-95F5-BE372F0580B5}"/>
          </ac:spMkLst>
        </pc:spChg>
      </pc:sldChg>
      <pc:sldChg chg="modSp ord">
        <pc:chgData name="Ring, Matthew" userId="c847a62a-d42b-477a-82b9-dfab6428f510" providerId="ADAL" clId="{20F5F9C1-5E71-4542-99B4-28ECD3FDD1B8}" dt="2019-04-22T20:13:36.537" v="189" actId="5793"/>
        <pc:sldMkLst>
          <pc:docMk/>
          <pc:sldMk cId="3674549027" sldId="441"/>
        </pc:sldMkLst>
        <pc:spChg chg="mod">
          <ac:chgData name="Ring, Matthew" userId="c847a62a-d42b-477a-82b9-dfab6428f510" providerId="ADAL" clId="{20F5F9C1-5E71-4542-99B4-28ECD3FDD1B8}" dt="2019-04-22T20:13:16.084" v="153" actId="20577"/>
          <ac:spMkLst>
            <pc:docMk/>
            <pc:sldMk cId="3674549027" sldId="441"/>
            <ac:spMk id="6" creationId="{6B6E6537-087C-44EC-BA00-BAD47FAA0099}"/>
          </ac:spMkLst>
        </pc:spChg>
        <pc:spChg chg="mod">
          <ac:chgData name="Ring, Matthew" userId="c847a62a-d42b-477a-82b9-dfab6428f510" providerId="ADAL" clId="{20F5F9C1-5E71-4542-99B4-28ECD3FDD1B8}" dt="2019-04-22T20:13:36.537" v="189" actId="5793"/>
          <ac:spMkLst>
            <pc:docMk/>
            <pc:sldMk cId="3674549027" sldId="441"/>
            <ac:spMk id="17" creationId="{7DAAF439-A955-47A4-8DA1-9048ABCF4253}"/>
          </ac:spMkLst>
        </pc:spChg>
      </pc:sldChg>
    </pc:docChg>
  </pc:docChgLst>
  <pc:docChgLst>
    <pc:chgData name="Herrig, Nicholas" userId="S::herrig.nicholas@principal.com::8d487707-2c9f-44fe-9338-ccc71db056d3" providerId="AD" clId="Web-{B574D9EA-9A97-62F7-1371-7E911F7D14BD}"/>
    <pc:docChg chg="delSld modSld sldOrd">
      <pc:chgData name="Herrig, Nicholas" userId="S::herrig.nicholas@principal.com::8d487707-2c9f-44fe-9338-ccc71db056d3" providerId="AD" clId="Web-{B574D9EA-9A97-62F7-1371-7E911F7D14BD}" dt="2019-04-29T13:03:32.380" v="65"/>
      <pc:docMkLst>
        <pc:docMk/>
      </pc:docMkLst>
      <pc:sldChg chg="addSp modSp modNotes">
        <pc:chgData name="Herrig, Nicholas" userId="S::herrig.nicholas@principal.com::8d487707-2c9f-44fe-9338-ccc71db056d3" providerId="AD" clId="Web-{B574D9EA-9A97-62F7-1371-7E911F7D14BD}" dt="2019-04-29T13:02:12.162" v="61" actId="1076"/>
        <pc:sldMkLst>
          <pc:docMk/>
          <pc:sldMk cId="2651041" sldId="460"/>
        </pc:sldMkLst>
        <pc:spChg chg="mod">
          <ac:chgData name="Herrig, Nicholas" userId="S::herrig.nicholas@principal.com::8d487707-2c9f-44fe-9338-ccc71db056d3" providerId="AD" clId="Web-{B574D9EA-9A97-62F7-1371-7E911F7D14BD}" dt="2019-04-29T13:00:34.912" v="57" actId="20577"/>
          <ac:spMkLst>
            <pc:docMk/>
            <pc:sldMk cId="2651041" sldId="460"/>
            <ac:spMk id="8" creationId="{788BFDFF-01AC-435D-8B5D-5A2378BA1BC1}"/>
          </ac:spMkLst>
        </pc:spChg>
        <pc:picChg chg="add mod">
          <ac:chgData name="Herrig, Nicholas" userId="S::herrig.nicholas@principal.com::8d487707-2c9f-44fe-9338-ccc71db056d3" providerId="AD" clId="Web-{B574D9EA-9A97-62F7-1371-7E911F7D14BD}" dt="2019-04-29T13:02:12.162" v="61" actId="1076"/>
          <ac:picMkLst>
            <pc:docMk/>
            <pc:sldMk cId="2651041" sldId="460"/>
            <ac:picMk id="2" creationId="{4FF4E06F-B928-4368-94EE-AAA24062E353}"/>
          </ac:picMkLst>
        </pc:picChg>
      </pc:sldChg>
      <pc:sldChg chg="ord">
        <pc:chgData name="Herrig, Nicholas" userId="S::herrig.nicholas@principal.com::8d487707-2c9f-44fe-9338-ccc71db056d3" providerId="AD" clId="Web-{B574D9EA-9A97-62F7-1371-7E911F7D14BD}" dt="2019-04-29T13:03:24.959" v="62"/>
        <pc:sldMkLst>
          <pc:docMk/>
          <pc:sldMk cId="1841954671" sldId="465"/>
        </pc:sldMkLst>
      </pc:sldChg>
      <pc:sldChg chg="ord">
        <pc:chgData name="Herrig, Nicholas" userId="S::herrig.nicholas@principal.com::8d487707-2c9f-44fe-9338-ccc71db056d3" providerId="AD" clId="Web-{B574D9EA-9A97-62F7-1371-7E911F7D14BD}" dt="2019-04-29T13:03:30.570" v="64"/>
        <pc:sldMkLst>
          <pc:docMk/>
          <pc:sldMk cId="2389894109" sldId="466"/>
        </pc:sldMkLst>
      </pc:sldChg>
    </pc:docChg>
  </pc:docChgLst>
  <pc:docChgLst>
    <pc:chgData name="Herrig, Nicholas" userId="S::herrig.nicholas@principal.com::8d487707-2c9f-44fe-9338-ccc71db056d3" providerId="AD" clId="Web-{FB7C0B4B-C9F1-2DA7-9E66-BF81ED3274CA}"/>
    <pc:docChg chg="modSld">
      <pc:chgData name="Herrig, Nicholas" userId="S::herrig.nicholas@principal.com::8d487707-2c9f-44fe-9338-ccc71db056d3" providerId="AD" clId="Web-{FB7C0B4B-C9F1-2DA7-9E66-BF81ED3274CA}" dt="2019-05-03T00:39:53.890" v="12" actId="20577"/>
      <pc:docMkLst>
        <pc:docMk/>
      </pc:docMkLst>
      <pc:sldChg chg="modSp">
        <pc:chgData name="Herrig, Nicholas" userId="S::herrig.nicholas@principal.com::8d487707-2c9f-44fe-9338-ccc71db056d3" providerId="AD" clId="Web-{FB7C0B4B-C9F1-2DA7-9E66-BF81ED3274CA}" dt="2019-05-03T00:39:53.890" v="12" actId="20577"/>
        <pc:sldMkLst>
          <pc:docMk/>
          <pc:sldMk cId="3060167656" sldId="404"/>
        </pc:sldMkLst>
        <pc:spChg chg="mod">
          <ac:chgData name="Herrig, Nicholas" userId="S::herrig.nicholas@principal.com::8d487707-2c9f-44fe-9338-ccc71db056d3" providerId="AD" clId="Web-{FB7C0B4B-C9F1-2DA7-9E66-BF81ED3274CA}" dt="2019-05-03T00:39:53.890" v="12" actId="20577"/>
          <ac:spMkLst>
            <pc:docMk/>
            <pc:sldMk cId="3060167656" sldId="404"/>
            <ac:spMk id="14" creationId="{DDAAA81C-C1D9-4BB1-9A8E-0CE4406B6AB3}"/>
          </ac:spMkLst>
        </pc:spChg>
      </pc:sldChg>
    </pc:docChg>
  </pc:docChgLst>
  <pc:docChgLst>
    <pc:chgData name="Ring, Matthew" userId="c847a62a-d42b-477a-82b9-dfab6428f510" providerId="ADAL" clId="{C4613266-F4CE-4D4C-B302-9A625D8C12EE}"/>
    <pc:docChg chg="undo redo custSel addSld delSld modSld sldOrd">
      <pc:chgData name="Ring, Matthew" userId="c847a62a-d42b-477a-82b9-dfab6428f510" providerId="ADAL" clId="{C4613266-F4CE-4D4C-B302-9A625D8C12EE}" dt="2019-05-01T03:44:51.652" v="2396"/>
      <pc:docMkLst>
        <pc:docMk/>
      </pc:docMkLst>
      <pc:sldChg chg="modSp">
        <pc:chgData name="Ring, Matthew" userId="c847a62a-d42b-477a-82b9-dfab6428f510" providerId="ADAL" clId="{C4613266-F4CE-4D4C-B302-9A625D8C12EE}" dt="2019-05-01T03:25:58.291" v="2159" actId="20577"/>
        <pc:sldMkLst>
          <pc:docMk/>
          <pc:sldMk cId="107201205" sldId="358"/>
        </pc:sldMkLst>
        <pc:spChg chg="mod">
          <ac:chgData name="Ring, Matthew" userId="c847a62a-d42b-477a-82b9-dfab6428f510" providerId="ADAL" clId="{C4613266-F4CE-4D4C-B302-9A625D8C12EE}" dt="2019-05-01T03:25:58.291" v="2159" actId="20577"/>
          <ac:spMkLst>
            <pc:docMk/>
            <pc:sldMk cId="107201205" sldId="358"/>
            <ac:spMk id="4" creationId="{E51931BF-31DA-4B6C-BB56-293E203667D6}"/>
          </ac:spMkLst>
        </pc:spChg>
      </pc:sldChg>
      <pc:sldChg chg="modSp">
        <pc:chgData name="Ring, Matthew" userId="c847a62a-d42b-477a-82b9-dfab6428f510" providerId="ADAL" clId="{C4613266-F4CE-4D4C-B302-9A625D8C12EE}" dt="2019-05-01T03:31:09.226" v="2248" actId="20577"/>
        <pc:sldMkLst>
          <pc:docMk/>
          <pc:sldMk cId="3786320495" sldId="450"/>
        </pc:sldMkLst>
        <pc:spChg chg="mod">
          <ac:chgData name="Ring, Matthew" userId="c847a62a-d42b-477a-82b9-dfab6428f510" providerId="ADAL" clId="{C4613266-F4CE-4D4C-B302-9A625D8C12EE}" dt="2019-05-01T03:31:09.226" v="2248" actId="20577"/>
          <ac:spMkLst>
            <pc:docMk/>
            <pc:sldMk cId="3786320495" sldId="450"/>
            <ac:spMk id="9" creationId="{2E90EB94-0E1B-4FA0-84FC-999FA2C2F07F}"/>
          </ac:spMkLst>
        </pc:spChg>
      </pc:sldChg>
      <pc:sldChg chg="modSp">
        <pc:chgData name="Ring, Matthew" userId="c847a62a-d42b-477a-82b9-dfab6428f510" providerId="ADAL" clId="{C4613266-F4CE-4D4C-B302-9A625D8C12EE}" dt="2019-05-01T03:08:41.139" v="1487" actId="20577"/>
        <pc:sldMkLst>
          <pc:docMk/>
          <pc:sldMk cId="1239878227" sldId="451"/>
        </pc:sldMkLst>
        <pc:spChg chg="mod">
          <ac:chgData name="Ring, Matthew" userId="c847a62a-d42b-477a-82b9-dfab6428f510" providerId="ADAL" clId="{C4613266-F4CE-4D4C-B302-9A625D8C12EE}" dt="2019-05-01T03:08:41.139" v="1487" actId="20577"/>
          <ac:spMkLst>
            <pc:docMk/>
            <pc:sldMk cId="1239878227" sldId="451"/>
            <ac:spMk id="9" creationId="{2E90EB94-0E1B-4FA0-84FC-999FA2C2F07F}"/>
          </ac:spMkLst>
        </pc:spChg>
      </pc:sldChg>
      <pc:sldChg chg="modSp modNotesTx">
        <pc:chgData name="Ring, Matthew" userId="c847a62a-d42b-477a-82b9-dfab6428f510" providerId="ADAL" clId="{C4613266-F4CE-4D4C-B302-9A625D8C12EE}" dt="2019-05-01T03:41:50.513" v="2383" actId="6549"/>
        <pc:sldMkLst>
          <pc:docMk/>
          <pc:sldMk cId="3883073966" sldId="453"/>
        </pc:sldMkLst>
        <pc:spChg chg="mod">
          <ac:chgData name="Ring, Matthew" userId="c847a62a-d42b-477a-82b9-dfab6428f510" providerId="ADAL" clId="{C4613266-F4CE-4D4C-B302-9A625D8C12EE}" dt="2019-05-01T03:41:03.390" v="2380" actId="20577"/>
          <ac:spMkLst>
            <pc:docMk/>
            <pc:sldMk cId="3883073966" sldId="453"/>
            <ac:spMk id="2" creationId="{0F87B547-BBBF-40E3-A8FC-FC099E08AEF0}"/>
          </ac:spMkLst>
        </pc:spChg>
      </pc:sldChg>
      <pc:sldChg chg="modNotesTx">
        <pc:chgData name="Ring, Matthew" userId="c847a62a-d42b-477a-82b9-dfab6428f510" providerId="ADAL" clId="{C4613266-F4CE-4D4C-B302-9A625D8C12EE}" dt="2019-05-01T03:42:00.434" v="2384" actId="20577"/>
        <pc:sldMkLst>
          <pc:docMk/>
          <pc:sldMk cId="1253435680" sldId="454"/>
        </pc:sldMkLst>
      </pc:sldChg>
      <pc:sldChg chg="modSp ord modNotesTx">
        <pc:chgData name="Ring, Matthew" userId="c847a62a-d42b-477a-82b9-dfab6428f510" providerId="ADAL" clId="{C4613266-F4CE-4D4C-B302-9A625D8C12EE}" dt="2019-05-01T03:29:55.955" v="2235" actId="20577"/>
        <pc:sldMkLst>
          <pc:docMk/>
          <pc:sldMk cId="952072876" sldId="455"/>
        </pc:sldMkLst>
        <pc:spChg chg="mod">
          <ac:chgData name="Ring, Matthew" userId="c847a62a-d42b-477a-82b9-dfab6428f510" providerId="ADAL" clId="{C4613266-F4CE-4D4C-B302-9A625D8C12EE}" dt="2019-05-01T03:29:55.955" v="2235" actId="20577"/>
          <ac:spMkLst>
            <pc:docMk/>
            <pc:sldMk cId="952072876" sldId="455"/>
            <ac:spMk id="11" creationId="{9FDFD99F-81D2-40B3-BE69-4A4BB8B7232A}"/>
          </ac:spMkLst>
        </pc:spChg>
      </pc:sldChg>
      <pc:sldChg chg="modSp ord modAnim modNotesTx">
        <pc:chgData name="Ring, Matthew" userId="c847a62a-d42b-477a-82b9-dfab6428f510" providerId="ADAL" clId="{C4613266-F4CE-4D4C-B302-9A625D8C12EE}" dt="2019-05-01T03:44:12.231" v="2395" actId="1076"/>
        <pc:sldMkLst>
          <pc:docMk/>
          <pc:sldMk cId="4012699227" sldId="457"/>
        </pc:sldMkLst>
        <pc:spChg chg="mod">
          <ac:chgData name="Ring, Matthew" userId="c847a62a-d42b-477a-82b9-dfab6428f510" providerId="ADAL" clId="{C4613266-F4CE-4D4C-B302-9A625D8C12EE}" dt="2019-05-01T03:13:27.562" v="1542" actId="20577"/>
          <ac:spMkLst>
            <pc:docMk/>
            <pc:sldMk cId="4012699227" sldId="457"/>
            <ac:spMk id="6" creationId="{6B6E6537-087C-44EC-BA00-BAD47FAA0099}"/>
          </ac:spMkLst>
        </pc:spChg>
        <pc:picChg chg="mod">
          <ac:chgData name="Ring, Matthew" userId="c847a62a-d42b-477a-82b9-dfab6428f510" providerId="ADAL" clId="{C4613266-F4CE-4D4C-B302-9A625D8C12EE}" dt="2019-05-01T03:44:12.231" v="2395" actId="1076"/>
          <ac:picMkLst>
            <pc:docMk/>
            <pc:sldMk cId="4012699227" sldId="457"/>
            <ac:picMk id="2" creationId="{C9DC1FC0-956D-411D-848D-C78090F07793}"/>
          </ac:picMkLst>
        </pc:picChg>
      </pc:sldChg>
      <pc:sldChg chg="modSp ord modNotesTx">
        <pc:chgData name="Ring, Matthew" userId="c847a62a-d42b-477a-82b9-dfab6428f510" providerId="ADAL" clId="{C4613266-F4CE-4D4C-B302-9A625D8C12EE}" dt="2019-05-01T03:42:38.618" v="2388" actId="20577"/>
        <pc:sldMkLst>
          <pc:docMk/>
          <pc:sldMk cId="3721920277" sldId="458"/>
        </pc:sldMkLst>
        <pc:picChg chg="mod">
          <ac:chgData name="Ring, Matthew" userId="c847a62a-d42b-477a-82b9-dfab6428f510" providerId="ADAL" clId="{C4613266-F4CE-4D4C-B302-9A625D8C12EE}" dt="2019-05-01T03:12:34.536" v="1531" actId="14100"/>
          <ac:picMkLst>
            <pc:docMk/>
            <pc:sldMk cId="3721920277" sldId="458"/>
            <ac:picMk id="2050" creationId="{B9CC8072-863F-461F-B463-9BB06713DF62}"/>
          </ac:picMkLst>
        </pc:picChg>
      </pc:sldChg>
      <pc:sldChg chg="modNotesTx">
        <pc:chgData name="Ring, Matthew" userId="c847a62a-d42b-477a-82b9-dfab6428f510" providerId="ADAL" clId="{C4613266-F4CE-4D4C-B302-9A625D8C12EE}" dt="2019-05-01T02:53:38.935" v="892" actId="20577"/>
        <pc:sldMkLst>
          <pc:docMk/>
          <pc:sldMk cId="2651041" sldId="460"/>
        </pc:sldMkLst>
      </pc:sldChg>
      <pc:sldChg chg="modSp modTransition modNotesTx">
        <pc:chgData name="Ring, Matthew" userId="c847a62a-d42b-477a-82b9-dfab6428f510" providerId="ADAL" clId="{C4613266-F4CE-4D4C-B302-9A625D8C12EE}" dt="2019-05-01T03:00:27.359" v="1329" actId="20577"/>
        <pc:sldMkLst>
          <pc:docMk/>
          <pc:sldMk cId="2654305325" sldId="462"/>
        </pc:sldMkLst>
        <pc:spChg chg="mod">
          <ac:chgData name="Ring, Matthew" userId="c847a62a-d42b-477a-82b9-dfab6428f510" providerId="ADAL" clId="{C4613266-F4CE-4D4C-B302-9A625D8C12EE}" dt="2019-05-01T02:58:13.440" v="953" actId="1076"/>
          <ac:spMkLst>
            <pc:docMk/>
            <pc:sldMk cId="2654305325" sldId="462"/>
            <ac:spMk id="7" creationId="{095A56A8-F2A7-4661-8A88-D2F87C640CB8}"/>
          </ac:spMkLst>
        </pc:spChg>
        <pc:picChg chg="mod">
          <ac:chgData name="Ring, Matthew" userId="c847a62a-d42b-477a-82b9-dfab6428f510" providerId="ADAL" clId="{C4613266-F4CE-4D4C-B302-9A625D8C12EE}" dt="2019-05-01T02:58:13.823" v="954" actId="14100"/>
          <ac:picMkLst>
            <pc:docMk/>
            <pc:sldMk cId="2654305325" sldId="462"/>
            <ac:picMk id="5" creationId="{A2F9C9C4-D5CE-442E-AE24-83A2284740F1}"/>
          </ac:picMkLst>
        </pc:picChg>
      </pc:sldChg>
      <pc:sldChg chg="ord">
        <pc:chgData name="Ring, Matthew" userId="c847a62a-d42b-477a-82b9-dfab6428f510" providerId="ADAL" clId="{C4613266-F4CE-4D4C-B302-9A625D8C12EE}" dt="2019-05-01T03:44:51.652" v="2396"/>
        <pc:sldMkLst>
          <pc:docMk/>
          <pc:sldMk cId="2338772188" sldId="464"/>
        </pc:sldMkLst>
      </pc:sldChg>
      <pc:sldChg chg="addSp delSp modSp">
        <pc:chgData name="Ring, Matthew" userId="c847a62a-d42b-477a-82b9-dfab6428f510" providerId="ADAL" clId="{C4613266-F4CE-4D4C-B302-9A625D8C12EE}" dt="2019-05-01T02:31:20.664" v="34"/>
        <pc:sldMkLst>
          <pc:docMk/>
          <pc:sldMk cId="2389894109" sldId="466"/>
        </pc:sldMkLst>
        <pc:spChg chg="add del mod">
          <ac:chgData name="Ring, Matthew" userId="c847a62a-d42b-477a-82b9-dfab6428f510" providerId="ADAL" clId="{C4613266-F4CE-4D4C-B302-9A625D8C12EE}" dt="2019-05-01T02:31:20.664" v="34"/>
          <ac:spMkLst>
            <pc:docMk/>
            <pc:sldMk cId="2389894109" sldId="466"/>
            <ac:spMk id="77" creationId="{B4980368-4D26-423F-AF9D-000FDF9BB20A}"/>
          </ac:spMkLst>
        </pc:spChg>
        <pc:cxnChg chg="mod">
          <ac:chgData name="Ring, Matthew" userId="c847a62a-d42b-477a-82b9-dfab6428f510" providerId="ADAL" clId="{C4613266-F4CE-4D4C-B302-9A625D8C12EE}" dt="2019-05-01T02:31:16.009" v="27" actId="14100"/>
          <ac:cxnSpMkLst>
            <pc:docMk/>
            <pc:sldMk cId="2389894109" sldId="466"/>
            <ac:cxnSpMk id="99" creationId="{46D9B330-D981-471E-ACDE-7393B56A63E0}"/>
          </ac:cxnSpMkLst>
        </pc:cxnChg>
      </pc:sldChg>
      <pc:sldChg chg="addSp delSp modSp">
        <pc:chgData name="Ring, Matthew" userId="c847a62a-d42b-477a-82b9-dfab6428f510" providerId="ADAL" clId="{C4613266-F4CE-4D4C-B302-9A625D8C12EE}" dt="2019-05-01T03:23:02.911" v="2013" actId="20577"/>
        <pc:sldMkLst>
          <pc:docMk/>
          <pc:sldMk cId="1622038901" sldId="477"/>
        </pc:sldMkLst>
        <pc:spChg chg="del">
          <ac:chgData name="Ring, Matthew" userId="c847a62a-d42b-477a-82b9-dfab6428f510" providerId="ADAL" clId="{C4613266-F4CE-4D4C-B302-9A625D8C12EE}" dt="2019-05-01T03:22:06.002" v="1933" actId="478"/>
          <ac:spMkLst>
            <pc:docMk/>
            <pc:sldMk cId="1622038901" sldId="477"/>
            <ac:spMk id="4" creationId="{BE6CA6DD-B03A-4F2E-81E2-2926D8B298ED}"/>
          </ac:spMkLst>
        </pc:spChg>
        <pc:spChg chg="mod">
          <ac:chgData name="Ring, Matthew" userId="c847a62a-d42b-477a-82b9-dfab6428f510" providerId="ADAL" clId="{C4613266-F4CE-4D4C-B302-9A625D8C12EE}" dt="2019-05-01T03:23:02.911" v="2013" actId="20577"/>
          <ac:spMkLst>
            <pc:docMk/>
            <pc:sldMk cId="1622038901" sldId="477"/>
            <ac:spMk id="6" creationId="{6B6E6537-087C-44EC-BA00-BAD47FAA0099}"/>
          </ac:spMkLst>
        </pc:spChg>
        <pc:picChg chg="del">
          <ac:chgData name="Ring, Matthew" userId="c847a62a-d42b-477a-82b9-dfab6428f510" providerId="ADAL" clId="{C4613266-F4CE-4D4C-B302-9A625D8C12EE}" dt="2019-05-01T03:21:53.923" v="1930" actId="478"/>
          <ac:picMkLst>
            <pc:docMk/>
            <pc:sldMk cId="1622038901" sldId="477"/>
            <ac:picMk id="2" creationId="{0982585E-B151-401A-8FA5-8E5063FE03CC}"/>
          </ac:picMkLst>
        </pc:picChg>
        <pc:picChg chg="add mod">
          <ac:chgData name="Ring, Matthew" userId="c847a62a-d42b-477a-82b9-dfab6428f510" providerId="ADAL" clId="{C4613266-F4CE-4D4C-B302-9A625D8C12EE}" dt="2019-05-01T03:22:17.347" v="1936" actId="1076"/>
          <ac:picMkLst>
            <pc:docMk/>
            <pc:sldMk cId="1622038901" sldId="477"/>
            <ac:picMk id="3" creationId="{685996D5-AA86-47F4-886F-26FF86F1A902}"/>
          </ac:picMkLst>
        </pc:picChg>
      </pc:sldChg>
      <pc:sldChg chg="modSp modAnim modNotesTx">
        <pc:chgData name="Ring, Matthew" userId="c847a62a-d42b-477a-82b9-dfab6428f510" providerId="ADAL" clId="{C4613266-F4CE-4D4C-B302-9A625D8C12EE}" dt="2019-05-01T02:37:25.334" v="789"/>
        <pc:sldMkLst>
          <pc:docMk/>
          <pc:sldMk cId="519327342" sldId="480"/>
        </pc:sldMkLst>
        <pc:spChg chg="mod">
          <ac:chgData name="Ring, Matthew" userId="c847a62a-d42b-477a-82b9-dfab6428f510" providerId="ADAL" clId="{C4613266-F4CE-4D4C-B302-9A625D8C12EE}" dt="2019-05-01T02:33:26.350" v="52" actId="20577"/>
          <ac:spMkLst>
            <pc:docMk/>
            <pc:sldMk cId="519327342" sldId="480"/>
            <ac:spMk id="7" creationId="{B9C6D4B5-E13C-403A-8F49-DFB41850D027}"/>
          </ac:spMkLst>
        </pc:spChg>
        <pc:spChg chg="mod">
          <ac:chgData name="Ring, Matthew" userId="c847a62a-d42b-477a-82b9-dfab6428f510" providerId="ADAL" clId="{C4613266-F4CE-4D4C-B302-9A625D8C12EE}" dt="2019-05-01T02:31:42.608" v="35" actId="1076"/>
          <ac:spMkLst>
            <pc:docMk/>
            <pc:sldMk cId="519327342" sldId="480"/>
            <ac:spMk id="8" creationId="{6CD92577-849E-429F-B5A1-5E83C91BD934}"/>
          </ac:spMkLst>
        </pc:spChg>
        <pc:picChg chg="mod">
          <ac:chgData name="Ring, Matthew" userId="c847a62a-d42b-477a-82b9-dfab6428f510" providerId="ADAL" clId="{C4613266-F4CE-4D4C-B302-9A625D8C12EE}" dt="2019-05-01T02:32:42.840" v="40" actId="1076"/>
          <ac:picMkLst>
            <pc:docMk/>
            <pc:sldMk cId="519327342" sldId="480"/>
            <ac:picMk id="1026" creationId="{F44A87EE-ADAC-4404-9C9E-F044D23A7273}"/>
          </ac:picMkLst>
        </pc:picChg>
      </pc:sldChg>
      <pc:sldChg chg="modSp">
        <pc:chgData name="Ring, Matthew" userId="c847a62a-d42b-477a-82b9-dfab6428f510" providerId="ADAL" clId="{C4613266-F4CE-4D4C-B302-9A625D8C12EE}" dt="2019-05-01T02:31:19.658" v="32" actId="1035"/>
        <pc:sldMkLst>
          <pc:docMk/>
          <pc:sldMk cId="2961516647" sldId="481"/>
        </pc:sldMkLst>
        <pc:spChg chg="mod">
          <ac:chgData name="Ring, Matthew" userId="c847a62a-d42b-477a-82b9-dfab6428f510" providerId="ADAL" clId="{C4613266-F4CE-4D4C-B302-9A625D8C12EE}" dt="2019-05-01T02:31:19.658" v="32" actId="1035"/>
          <ac:spMkLst>
            <pc:docMk/>
            <pc:sldMk cId="2961516647" sldId="481"/>
            <ac:spMk id="2" creationId="{00000000-0000-0000-0000-000000000000}"/>
          </ac:spMkLst>
        </pc:spChg>
        <pc:spChg chg="mod">
          <ac:chgData name="Ring, Matthew" userId="c847a62a-d42b-477a-82b9-dfab6428f510" providerId="ADAL" clId="{C4613266-F4CE-4D4C-B302-9A625D8C12EE}" dt="2019-05-01T02:29:47.260" v="8" actId="1076"/>
          <ac:spMkLst>
            <pc:docMk/>
            <pc:sldMk cId="2961516647" sldId="481"/>
            <ac:spMk id="3" creationId="{00000000-0000-0000-0000-000000000000}"/>
          </ac:spMkLst>
        </pc:spChg>
      </pc:sldChg>
      <pc:sldChg chg="modTransition">
        <pc:chgData name="Ring, Matthew" userId="c847a62a-d42b-477a-82b9-dfab6428f510" providerId="ADAL" clId="{C4613266-F4CE-4D4C-B302-9A625D8C12EE}" dt="2019-05-01T03:23:24.193" v="2014"/>
        <pc:sldMkLst>
          <pc:docMk/>
          <pc:sldMk cId="1842133304" sldId="484"/>
        </pc:sldMkLst>
      </pc:sldChg>
      <pc:sldChg chg="modSp">
        <pc:chgData name="Ring, Matthew" userId="c847a62a-d42b-477a-82b9-dfab6428f510" providerId="ADAL" clId="{C4613266-F4CE-4D4C-B302-9A625D8C12EE}" dt="2019-05-01T03:24:04.554" v="2021" actId="20577"/>
        <pc:sldMkLst>
          <pc:docMk/>
          <pc:sldMk cId="1401967701" sldId="486"/>
        </pc:sldMkLst>
        <pc:spChg chg="mod">
          <ac:chgData name="Ring, Matthew" userId="c847a62a-d42b-477a-82b9-dfab6428f510" providerId="ADAL" clId="{C4613266-F4CE-4D4C-B302-9A625D8C12EE}" dt="2019-05-01T03:24:04.554" v="2021" actId="20577"/>
          <ac:spMkLst>
            <pc:docMk/>
            <pc:sldMk cId="1401967701" sldId="486"/>
            <ac:spMk id="5" creationId="{F7241459-79F0-4C93-8420-63E7B28BEF4B}"/>
          </ac:spMkLst>
        </pc:spChg>
      </pc:sldChg>
      <pc:sldChg chg="modSp">
        <pc:chgData name="Ring, Matthew" userId="c847a62a-d42b-477a-82b9-dfab6428f510" providerId="ADAL" clId="{C4613266-F4CE-4D4C-B302-9A625D8C12EE}" dt="2019-05-01T03:24:18.439" v="2047" actId="20577"/>
        <pc:sldMkLst>
          <pc:docMk/>
          <pc:sldMk cId="2391735257" sldId="487"/>
        </pc:sldMkLst>
        <pc:spChg chg="mod">
          <ac:chgData name="Ring, Matthew" userId="c847a62a-d42b-477a-82b9-dfab6428f510" providerId="ADAL" clId="{C4613266-F4CE-4D4C-B302-9A625D8C12EE}" dt="2019-05-01T03:24:18.439" v="2047" actId="20577"/>
          <ac:spMkLst>
            <pc:docMk/>
            <pc:sldMk cId="2391735257" sldId="487"/>
            <ac:spMk id="5" creationId="{F7241459-79F0-4C93-8420-63E7B28BEF4B}"/>
          </ac:spMkLst>
        </pc:spChg>
      </pc:sldChg>
      <pc:sldChg chg="modSp add ord modNotesTx">
        <pc:chgData name="Ring, Matthew" userId="c847a62a-d42b-477a-82b9-dfab6428f510" providerId="ADAL" clId="{C4613266-F4CE-4D4C-B302-9A625D8C12EE}" dt="2019-05-01T02:41:56.071" v="809" actId="12789"/>
        <pc:sldMkLst>
          <pc:docMk/>
          <pc:sldMk cId="2148420250" sldId="488"/>
        </pc:sldMkLst>
        <pc:spChg chg="mod">
          <ac:chgData name="Ring, Matthew" userId="c847a62a-d42b-477a-82b9-dfab6428f510" providerId="ADAL" clId="{C4613266-F4CE-4D4C-B302-9A625D8C12EE}" dt="2019-05-01T02:41:56.071" v="809" actId="12789"/>
          <ac:spMkLst>
            <pc:docMk/>
            <pc:sldMk cId="2148420250" sldId="488"/>
            <ac:spMk id="5" creationId="{F7241459-79F0-4C93-8420-63E7B28BEF4B}"/>
          </ac:spMkLst>
        </pc:spChg>
      </pc:sldChg>
      <pc:sldChg chg="addSp delSp modSp add ord modNotesTx">
        <pc:chgData name="Ring, Matthew" userId="c847a62a-d42b-477a-82b9-dfab6428f510" providerId="ADAL" clId="{C4613266-F4CE-4D4C-B302-9A625D8C12EE}" dt="2019-05-01T03:29:47.549" v="2220" actId="20577"/>
        <pc:sldMkLst>
          <pc:docMk/>
          <pc:sldMk cId="1294363114" sldId="489"/>
        </pc:sldMkLst>
        <pc:spChg chg="mod ord">
          <ac:chgData name="Ring, Matthew" userId="c847a62a-d42b-477a-82b9-dfab6428f510" providerId="ADAL" clId="{C4613266-F4CE-4D4C-B302-9A625D8C12EE}" dt="2019-05-01T03:29:47.549" v="2220" actId="20577"/>
          <ac:spMkLst>
            <pc:docMk/>
            <pc:sldMk cId="1294363114" sldId="489"/>
            <ac:spMk id="5" creationId="{6980E019-07A5-4824-AF2B-01B41345DCF1}"/>
          </ac:spMkLst>
        </pc:spChg>
        <pc:picChg chg="add del mod">
          <ac:chgData name="Ring, Matthew" userId="c847a62a-d42b-477a-82b9-dfab6428f510" providerId="ADAL" clId="{C4613266-F4CE-4D4C-B302-9A625D8C12EE}" dt="2019-05-01T03:05:06.611" v="1462"/>
          <ac:picMkLst>
            <pc:docMk/>
            <pc:sldMk cId="1294363114" sldId="489"/>
            <ac:picMk id="4" creationId="{50080FD2-C158-4091-B8A8-06784F045F61}"/>
          </ac:picMkLst>
        </pc:picChg>
        <pc:picChg chg="add del">
          <ac:chgData name="Ring, Matthew" userId="c847a62a-d42b-477a-82b9-dfab6428f510" providerId="ADAL" clId="{C4613266-F4CE-4D4C-B302-9A625D8C12EE}" dt="2019-05-01T03:06:32.029" v="1464" actId="478"/>
          <ac:picMkLst>
            <pc:docMk/>
            <pc:sldMk cId="1294363114" sldId="489"/>
            <ac:picMk id="6" creationId="{2084401A-EFBB-4B86-B278-118B126713EE}"/>
          </ac:picMkLst>
        </pc:picChg>
        <pc:picChg chg="add mod">
          <ac:chgData name="Ring, Matthew" userId="c847a62a-d42b-477a-82b9-dfab6428f510" providerId="ADAL" clId="{C4613266-F4CE-4D4C-B302-9A625D8C12EE}" dt="2019-05-01T03:06:46.765" v="1469" actId="14100"/>
          <ac:picMkLst>
            <pc:docMk/>
            <pc:sldMk cId="1294363114" sldId="489"/>
            <ac:picMk id="7" creationId="{9CD4C5AE-6503-4567-947D-233ED2936A1B}"/>
          </ac:picMkLst>
        </pc:picChg>
      </pc:sldChg>
      <pc:sldChg chg="addSp delSp modSp add">
        <pc:chgData name="Ring, Matthew" userId="c847a62a-d42b-477a-82b9-dfab6428f510" providerId="ADAL" clId="{C4613266-F4CE-4D4C-B302-9A625D8C12EE}" dt="2019-05-01T03:38:50.060" v="2365" actId="113"/>
        <pc:sldMkLst>
          <pc:docMk/>
          <pc:sldMk cId="8337321" sldId="490"/>
        </pc:sldMkLst>
        <pc:spChg chg="mod">
          <ac:chgData name="Ring, Matthew" userId="c847a62a-d42b-477a-82b9-dfab6428f510" providerId="ADAL" clId="{C4613266-F4CE-4D4C-B302-9A625D8C12EE}" dt="2019-05-01T03:38:50.060" v="2365" actId="113"/>
          <ac:spMkLst>
            <pc:docMk/>
            <pc:sldMk cId="8337321" sldId="490"/>
            <ac:spMk id="2" creationId="{0F87B547-BBBF-40E3-A8FC-FC099E08AEF0}"/>
          </ac:spMkLst>
        </pc:spChg>
        <pc:spChg chg="add del mod">
          <ac:chgData name="Ring, Matthew" userId="c847a62a-d42b-477a-82b9-dfab6428f510" providerId="ADAL" clId="{C4613266-F4CE-4D4C-B302-9A625D8C12EE}" dt="2019-05-01T03:17:12.310" v="1670" actId="478"/>
          <ac:spMkLst>
            <pc:docMk/>
            <pc:sldMk cId="8337321" sldId="490"/>
            <ac:spMk id="5" creationId="{BF26E329-7945-415C-996C-6F22606833D4}"/>
          </ac:spMkLst>
        </pc:spChg>
        <pc:spChg chg="mod">
          <ac:chgData name="Ring, Matthew" userId="c847a62a-d42b-477a-82b9-dfab6428f510" providerId="ADAL" clId="{C4613266-F4CE-4D4C-B302-9A625D8C12EE}" dt="2019-05-01T03:17:51.564" v="1709" actId="20577"/>
          <ac:spMkLst>
            <pc:docMk/>
            <pc:sldMk cId="8337321" sldId="490"/>
            <ac:spMk id="6" creationId="{6B6E6537-087C-44EC-BA00-BAD47FAA0099}"/>
          </ac:spMkLst>
        </pc:spChg>
        <pc:spChg chg="del">
          <ac:chgData name="Ring, Matthew" userId="c847a62a-d42b-477a-82b9-dfab6428f510" providerId="ADAL" clId="{C4613266-F4CE-4D4C-B302-9A625D8C12EE}" dt="2019-05-01T03:17:09.250" v="1669" actId="478"/>
          <ac:spMkLst>
            <pc:docMk/>
            <pc:sldMk cId="8337321" sldId="490"/>
            <ac:spMk id="7" creationId="{0E99D3D3-0F89-4347-80BD-1BFEE78F1C7B}"/>
          </ac:spMkLst>
        </pc:spChg>
        <pc:spChg chg="add mod">
          <ac:chgData name="Ring, Matthew" userId="c847a62a-d42b-477a-82b9-dfab6428f510" providerId="ADAL" clId="{C4613266-F4CE-4D4C-B302-9A625D8C12EE}" dt="2019-05-01T03:17:43.338" v="1705"/>
          <ac:spMkLst>
            <pc:docMk/>
            <pc:sldMk cId="8337321" sldId="490"/>
            <ac:spMk id="8" creationId="{38294465-6126-490B-8F99-457180D0C051}"/>
          </ac:spMkLst>
        </pc:spChg>
        <pc:spChg chg="add mod">
          <ac:chgData name="Ring, Matthew" userId="c847a62a-d42b-477a-82b9-dfab6428f510" providerId="ADAL" clId="{C4613266-F4CE-4D4C-B302-9A625D8C12EE}" dt="2019-05-01T03:17:43.338" v="1705"/>
          <ac:spMkLst>
            <pc:docMk/>
            <pc:sldMk cId="8337321" sldId="490"/>
            <ac:spMk id="10" creationId="{462170F0-5212-4387-8D89-92B2AEFE7B14}"/>
          </ac:spMkLst>
        </pc:spChg>
        <pc:spChg chg="mod">
          <ac:chgData name="Ring, Matthew" userId="c847a62a-d42b-477a-82b9-dfab6428f510" providerId="ADAL" clId="{C4613266-F4CE-4D4C-B302-9A625D8C12EE}" dt="2019-05-01T03:17:47.881" v="1706" actId="20577"/>
          <ac:spMkLst>
            <pc:docMk/>
            <pc:sldMk cId="8337321" sldId="490"/>
            <ac:spMk id="17" creationId="{7DAAF439-A955-47A4-8DA1-9048ABCF4253}"/>
          </ac:spMkLst>
        </pc:spChg>
        <pc:picChg chg="add del mod">
          <ac:chgData name="Ring, Matthew" userId="c847a62a-d42b-477a-82b9-dfab6428f510" providerId="ADAL" clId="{C4613266-F4CE-4D4C-B302-9A625D8C12EE}" dt="2019-05-01T03:19:08.932" v="1843" actId="1076"/>
          <ac:picMkLst>
            <pc:docMk/>
            <pc:sldMk cId="8337321" sldId="490"/>
            <ac:picMk id="9" creationId="{04EA35A4-5ABA-4A53-89EC-AFC241D9B824}"/>
          </ac:picMkLst>
        </pc:picChg>
      </pc:sldChg>
      <pc:sldChg chg="add modNotesTx">
        <pc:chgData name="Ring, Matthew" userId="c847a62a-d42b-477a-82b9-dfab6428f510" providerId="ADAL" clId="{C4613266-F4CE-4D4C-B302-9A625D8C12EE}" dt="2019-05-01T03:30:02.648" v="2236" actId="20577"/>
        <pc:sldMkLst>
          <pc:docMk/>
          <pc:sldMk cId="2350540152" sldId="492"/>
        </pc:sldMkLst>
      </pc:sldChg>
    </pc:docChg>
  </pc:docChgLst>
  <pc:docChgLst>
    <pc:chgData name="Ring, Matthew" userId="c847a62a-d42b-477a-82b9-dfab6428f510" providerId="ADAL" clId="{B2AF2754-E3FF-4C23-BFB6-CC68806C2F92}"/>
    <pc:docChg chg="undo custSel addSld delSld modSld sldOrd">
      <pc:chgData name="Ring, Matthew" userId="c847a62a-d42b-477a-82b9-dfab6428f510" providerId="ADAL" clId="{B2AF2754-E3FF-4C23-BFB6-CC68806C2F92}" dt="2019-04-30T16:54:04.059" v="4075" actId="1076"/>
      <pc:docMkLst>
        <pc:docMk/>
      </pc:docMkLst>
      <pc:sldChg chg="addSp delSp modSp">
        <pc:chgData name="Ring, Matthew" userId="c847a62a-d42b-477a-82b9-dfab6428f510" providerId="ADAL" clId="{B2AF2754-E3FF-4C23-BFB6-CC68806C2F92}" dt="2019-04-30T14:35:05.509" v="363" actId="20577"/>
        <pc:sldMkLst>
          <pc:docMk/>
          <pc:sldMk cId="3060167656" sldId="404"/>
        </pc:sldMkLst>
        <pc:spChg chg="del">
          <ac:chgData name="Ring, Matthew" userId="c847a62a-d42b-477a-82b9-dfab6428f510" providerId="ADAL" clId="{B2AF2754-E3FF-4C23-BFB6-CC68806C2F92}" dt="2019-04-30T14:30:05.913" v="38" actId="478"/>
          <ac:spMkLst>
            <pc:docMk/>
            <pc:sldMk cId="3060167656" sldId="404"/>
            <ac:spMk id="3" creationId="{DED8309F-F46C-4CD3-B100-2D1CFEE05D33}"/>
          </ac:spMkLst>
        </pc:spChg>
        <pc:spChg chg="del">
          <ac:chgData name="Ring, Matthew" userId="c847a62a-d42b-477a-82b9-dfab6428f510" providerId="ADAL" clId="{B2AF2754-E3FF-4C23-BFB6-CC68806C2F92}" dt="2019-04-30T14:30:04.841" v="37" actId="478"/>
          <ac:spMkLst>
            <pc:docMk/>
            <pc:sldMk cId="3060167656" sldId="404"/>
            <ac:spMk id="6" creationId="{A7F6D594-7159-45AE-BB5A-5B20876A61CA}"/>
          </ac:spMkLst>
        </pc:spChg>
        <pc:spChg chg="add">
          <ac:chgData name="Ring, Matthew" userId="c847a62a-d42b-477a-82b9-dfab6428f510" providerId="ADAL" clId="{B2AF2754-E3FF-4C23-BFB6-CC68806C2F92}" dt="2019-04-30T14:30:06.987" v="39"/>
          <ac:spMkLst>
            <pc:docMk/>
            <pc:sldMk cId="3060167656" sldId="404"/>
            <ac:spMk id="7" creationId="{20FEC105-5EAC-4CAF-A714-EDF3C6201FE6}"/>
          </ac:spMkLst>
        </pc:spChg>
        <pc:spChg chg="add mod">
          <ac:chgData name="Ring, Matthew" userId="c847a62a-d42b-477a-82b9-dfab6428f510" providerId="ADAL" clId="{B2AF2754-E3FF-4C23-BFB6-CC68806C2F92}" dt="2019-04-30T14:35:05.509" v="363" actId="20577"/>
          <ac:spMkLst>
            <pc:docMk/>
            <pc:sldMk cId="3060167656" sldId="404"/>
            <ac:spMk id="8" creationId="{CCD92524-FC8D-4071-8B21-B812CFBD5269}"/>
          </ac:spMkLst>
        </pc:spChg>
        <pc:spChg chg="add del mod">
          <ac:chgData name="Ring, Matthew" userId="c847a62a-d42b-477a-82b9-dfab6428f510" providerId="ADAL" clId="{B2AF2754-E3FF-4C23-BFB6-CC68806C2F92}" dt="2019-04-30T14:30:49.777" v="60" actId="478"/>
          <ac:spMkLst>
            <pc:docMk/>
            <pc:sldMk cId="3060167656" sldId="404"/>
            <ac:spMk id="9" creationId="{BE237E98-09A0-4837-83DB-F2545E47D843}"/>
          </ac:spMkLst>
        </pc:spChg>
        <pc:spChg chg="add del mod">
          <ac:chgData name="Ring, Matthew" userId="c847a62a-d42b-477a-82b9-dfab6428f510" providerId="ADAL" clId="{B2AF2754-E3FF-4C23-BFB6-CC68806C2F92}" dt="2019-04-30T14:30:50.897" v="61" actId="478"/>
          <ac:spMkLst>
            <pc:docMk/>
            <pc:sldMk cId="3060167656" sldId="404"/>
            <ac:spMk id="10" creationId="{CBC8D538-2181-4C1D-81F1-99ABA11E632F}"/>
          </ac:spMkLst>
        </pc:spChg>
        <pc:spChg chg="add del">
          <ac:chgData name="Ring, Matthew" userId="c847a62a-d42b-477a-82b9-dfab6428f510" providerId="ADAL" clId="{B2AF2754-E3FF-4C23-BFB6-CC68806C2F92}" dt="2019-04-30T14:30:59.199" v="65"/>
          <ac:spMkLst>
            <pc:docMk/>
            <pc:sldMk cId="3060167656" sldId="404"/>
            <ac:spMk id="11" creationId="{C9F186B1-4094-4219-97B6-77485AE37678}"/>
          </ac:spMkLst>
        </pc:spChg>
        <pc:spChg chg="add del">
          <ac:chgData name="Ring, Matthew" userId="c847a62a-d42b-477a-82b9-dfab6428f510" providerId="ADAL" clId="{B2AF2754-E3FF-4C23-BFB6-CC68806C2F92}" dt="2019-04-30T14:30:59.199" v="65"/>
          <ac:spMkLst>
            <pc:docMk/>
            <pc:sldMk cId="3060167656" sldId="404"/>
            <ac:spMk id="12" creationId="{07E985A3-8364-465A-96AE-4A462A76A783}"/>
          </ac:spMkLst>
        </pc:spChg>
        <pc:spChg chg="add mod">
          <ac:chgData name="Ring, Matthew" userId="c847a62a-d42b-477a-82b9-dfab6428f510" providerId="ADAL" clId="{B2AF2754-E3FF-4C23-BFB6-CC68806C2F92}" dt="2019-04-30T14:31:13.703" v="78" actId="20577"/>
          <ac:spMkLst>
            <pc:docMk/>
            <pc:sldMk cId="3060167656" sldId="404"/>
            <ac:spMk id="13" creationId="{588062B2-057D-48AF-BF5F-8C300BA6FDD0}"/>
          </ac:spMkLst>
        </pc:spChg>
        <pc:spChg chg="add mod">
          <ac:chgData name="Ring, Matthew" userId="c847a62a-d42b-477a-82b9-dfab6428f510" providerId="ADAL" clId="{B2AF2754-E3FF-4C23-BFB6-CC68806C2F92}" dt="2019-04-30T14:31:19.264" v="93" actId="20577"/>
          <ac:spMkLst>
            <pc:docMk/>
            <pc:sldMk cId="3060167656" sldId="404"/>
            <ac:spMk id="14" creationId="{DDAAA81C-C1D9-4BB1-9A8E-0CE4406B6AB3}"/>
          </ac:spMkLst>
        </pc:spChg>
      </pc:sldChg>
      <pc:sldChg chg="modTransition">
        <pc:chgData name="Ring, Matthew" userId="c847a62a-d42b-477a-82b9-dfab6428f510" providerId="ADAL" clId="{B2AF2754-E3FF-4C23-BFB6-CC68806C2F92}" dt="2019-04-30T14:39:00.777" v="635"/>
        <pc:sldMkLst>
          <pc:docMk/>
          <pc:sldMk cId="3674549027" sldId="441"/>
        </pc:sldMkLst>
      </pc:sldChg>
      <pc:sldChg chg="addSp delSp">
        <pc:chgData name="Ring, Matthew" userId="c847a62a-d42b-477a-82b9-dfab6428f510" providerId="ADAL" clId="{B2AF2754-E3FF-4C23-BFB6-CC68806C2F92}" dt="2019-04-30T14:59:52.144" v="962"/>
        <pc:sldMkLst>
          <pc:docMk/>
          <pc:sldMk cId="2617109775" sldId="442"/>
        </pc:sldMkLst>
        <pc:spChg chg="add del">
          <ac:chgData name="Ring, Matthew" userId="c847a62a-d42b-477a-82b9-dfab6428f510" providerId="ADAL" clId="{B2AF2754-E3FF-4C23-BFB6-CC68806C2F92}" dt="2019-04-30T14:59:52.144" v="962"/>
          <ac:spMkLst>
            <pc:docMk/>
            <pc:sldMk cId="2617109775" sldId="442"/>
            <ac:spMk id="4" creationId="{BE6CA6DD-B03A-4F2E-81E2-2926D8B298ED}"/>
          </ac:spMkLst>
        </pc:spChg>
      </pc:sldChg>
      <pc:sldChg chg="modSp add modTransition modAnim">
        <pc:chgData name="Ring, Matthew" userId="c847a62a-d42b-477a-82b9-dfab6428f510" providerId="ADAL" clId="{B2AF2754-E3FF-4C23-BFB6-CC68806C2F92}" dt="2019-04-30T15:57:53.158" v="2499"/>
        <pc:sldMkLst>
          <pc:docMk/>
          <pc:sldMk cId="3723559619" sldId="444"/>
        </pc:sldMkLst>
        <pc:spChg chg="mod">
          <ac:chgData name="Ring, Matthew" userId="c847a62a-d42b-477a-82b9-dfab6428f510" providerId="ADAL" clId="{B2AF2754-E3FF-4C23-BFB6-CC68806C2F92}" dt="2019-04-30T15:33:25.893" v="2340" actId="20577"/>
          <ac:spMkLst>
            <pc:docMk/>
            <pc:sldMk cId="3723559619" sldId="444"/>
            <ac:spMk id="13" creationId="{B1B3D712-1465-4E62-8129-A018F2385C74}"/>
          </ac:spMkLst>
        </pc:spChg>
      </pc:sldChg>
      <pc:sldChg chg="modSp ord modNotesTx">
        <pc:chgData name="Ring, Matthew" userId="c847a62a-d42b-477a-82b9-dfab6428f510" providerId="ADAL" clId="{B2AF2754-E3FF-4C23-BFB6-CC68806C2F92}" dt="2019-04-30T15:25:56.086" v="2323" actId="20577"/>
        <pc:sldMkLst>
          <pc:docMk/>
          <pc:sldMk cId="3786320495" sldId="450"/>
        </pc:sldMkLst>
        <pc:spChg chg="mod">
          <ac:chgData name="Ring, Matthew" userId="c847a62a-d42b-477a-82b9-dfab6428f510" providerId="ADAL" clId="{B2AF2754-E3FF-4C23-BFB6-CC68806C2F92}" dt="2019-04-30T15:25:56.086" v="2323" actId="20577"/>
          <ac:spMkLst>
            <pc:docMk/>
            <pc:sldMk cId="3786320495" sldId="450"/>
            <ac:spMk id="9" creationId="{2E90EB94-0E1B-4FA0-84FC-999FA2C2F07F}"/>
          </ac:spMkLst>
        </pc:spChg>
      </pc:sldChg>
      <pc:sldChg chg="modNotesTx">
        <pc:chgData name="Ring, Matthew" userId="c847a62a-d42b-477a-82b9-dfab6428f510" providerId="ADAL" clId="{B2AF2754-E3FF-4C23-BFB6-CC68806C2F92}" dt="2019-04-30T15:04:53.618" v="1233" actId="20577"/>
        <pc:sldMkLst>
          <pc:docMk/>
          <pc:sldMk cId="408071291" sldId="459"/>
        </pc:sldMkLst>
      </pc:sldChg>
      <pc:sldChg chg="modSp ord">
        <pc:chgData name="Ring, Matthew" userId="c847a62a-d42b-477a-82b9-dfab6428f510" providerId="ADAL" clId="{B2AF2754-E3FF-4C23-BFB6-CC68806C2F92}" dt="2019-04-30T15:56:54.870" v="2498" actId="20577"/>
        <pc:sldMkLst>
          <pc:docMk/>
          <pc:sldMk cId="2651041" sldId="460"/>
        </pc:sldMkLst>
        <pc:spChg chg="mod">
          <ac:chgData name="Ring, Matthew" userId="c847a62a-d42b-477a-82b9-dfab6428f510" providerId="ADAL" clId="{B2AF2754-E3FF-4C23-BFB6-CC68806C2F92}" dt="2019-04-30T15:56:54.870" v="2498" actId="20577"/>
          <ac:spMkLst>
            <pc:docMk/>
            <pc:sldMk cId="2651041" sldId="460"/>
            <ac:spMk id="8" creationId="{788BFDFF-01AC-435D-8B5D-5A2378BA1BC1}"/>
          </ac:spMkLst>
        </pc:spChg>
      </pc:sldChg>
      <pc:sldChg chg="addSp modSp ord modNotesTx">
        <pc:chgData name="Ring, Matthew" userId="c847a62a-d42b-477a-82b9-dfab6428f510" providerId="ADAL" clId="{B2AF2754-E3FF-4C23-BFB6-CC68806C2F92}" dt="2019-04-30T15:23:59.022" v="2288" actId="20577"/>
        <pc:sldMkLst>
          <pc:docMk/>
          <pc:sldMk cId="2338772188" sldId="464"/>
        </pc:sldMkLst>
        <pc:spChg chg="mod">
          <ac:chgData name="Ring, Matthew" userId="c847a62a-d42b-477a-82b9-dfab6428f510" providerId="ADAL" clId="{B2AF2754-E3FF-4C23-BFB6-CC68806C2F92}" dt="2019-04-30T15:20:00.389" v="1885" actId="1076"/>
          <ac:spMkLst>
            <pc:docMk/>
            <pc:sldMk cId="2338772188" sldId="464"/>
            <ac:spMk id="4" creationId="{BE6CA6DD-B03A-4F2E-81E2-2926D8B298ED}"/>
          </ac:spMkLst>
        </pc:spChg>
        <pc:picChg chg="mod">
          <ac:chgData name="Ring, Matthew" userId="c847a62a-d42b-477a-82b9-dfab6428f510" providerId="ADAL" clId="{B2AF2754-E3FF-4C23-BFB6-CC68806C2F92}" dt="2019-04-30T15:20:00.389" v="1885" actId="1076"/>
          <ac:picMkLst>
            <pc:docMk/>
            <pc:sldMk cId="2338772188" sldId="464"/>
            <ac:picMk id="8" creationId="{FBC01826-D9D1-4E63-A1F6-A83CE7F91FFD}"/>
          </ac:picMkLst>
        </pc:picChg>
        <pc:picChg chg="add mod">
          <ac:chgData name="Ring, Matthew" userId="c847a62a-d42b-477a-82b9-dfab6428f510" providerId="ADAL" clId="{B2AF2754-E3FF-4C23-BFB6-CC68806C2F92}" dt="2019-04-30T15:20:04.677" v="1886" actId="1076"/>
          <ac:picMkLst>
            <pc:docMk/>
            <pc:sldMk cId="2338772188" sldId="464"/>
            <ac:picMk id="2050" creationId="{CC04796C-052E-4713-9470-EBB67FD5BE2E}"/>
          </ac:picMkLst>
        </pc:picChg>
      </pc:sldChg>
      <pc:sldChg chg="modNotesTx">
        <pc:chgData name="Ring, Matthew" userId="c847a62a-d42b-477a-82b9-dfab6428f510" providerId="ADAL" clId="{B2AF2754-E3FF-4C23-BFB6-CC68806C2F92}" dt="2019-04-30T16:34:50.399" v="2940" actId="20577"/>
        <pc:sldMkLst>
          <pc:docMk/>
          <pc:sldMk cId="1841954671" sldId="465"/>
        </pc:sldMkLst>
      </pc:sldChg>
      <pc:sldChg chg="addSp delSp modSp modAnim modNotesTx">
        <pc:chgData name="Ring, Matthew" userId="c847a62a-d42b-477a-82b9-dfab6428f510" providerId="ADAL" clId="{B2AF2754-E3FF-4C23-BFB6-CC68806C2F92}" dt="2019-04-30T16:12:40.184" v="2593"/>
        <pc:sldMkLst>
          <pc:docMk/>
          <pc:sldMk cId="2389894109" sldId="466"/>
        </pc:sldMkLst>
        <pc:spChg chg="add mod">
          <ac:chgData name="Ring, Matthew" userId="c847a62a-d42b-477a-82b9-dfab6428f510" providerId="ADAL" clId="{B2AF2754-E3FF-4C23-BFB6-CC68806C2F92}" dt="2019-04-30T16:05:36.419" v="2550" actId="1076"/>
          <ac:spMkLst>
            <pc:docMk/>
            <pc:sldMk cId="2389894109" sldId="466"/>
            <ac:spMk id="53" creationId="{57B506E5-5F20-44F2-8390-2D4FEB7AD99B}"/>
          </ac:spMkLst>
        </pc:spChg>
        <pc:spChg chg="add mod">
          <ac:chgData name="Ring, Matthew" userId="c847a62a-d42b-477a-82b9-dfab6428f510" providerId="ADAL" clId="{B2AF2754-E3FF-4C23-BFB6-CC68806C2F92}" dt="2019-04-30T16:06:48.086" v="2560" actId="1076"/>
          <ac:spMkLst>
            <pc:docMk/>
            <pc:sldMk cId="2389894109" sldId="466"/>
            <ac:spMk id="55" creationId="{8B0B966E-AA20-488E-8B53-E06B8770F8A7}"/>
          </ac:spMkLst>
        </pc:spChg>
        <pc:spChg chg="add mod">
          <ac:chgData name="Ring, Matthew" userId="c847a62a-d42b-477a-82b9-dfab6428f510" providerId="ADAL" clId="{B2AF2754-E3FF-4C23-BFB6-CC68806C2F92}" dt="2019-04-30T16:06:53.814" v="2563" actId="1076"/>
          <ac:spMkLst>
            <pc:docMk/>
            <pc:sldMk cId="2389894109" sldId="466"/>
            <ac:spMk id="56" creationId="{90F921E6-D70D-481F-BF5C-7E7476C5CB8F}"/>
          </ac:spMkLst>
        </pc:spChg>
        <pc:spChg chg="add mod">
          <ac:chgData name="Ring, Matthew" userId="c847a62a-d42b-477a-82b9-dfab6428f510" providerId="ADAL" clId="{B2AF2754-E3FF-4C23-BFB6-CC68806C2F92}" dt="2019-04-30T16:06:29.662" v="2554" actId="1076"/>
          <ac:spMkLst>
            <pc:docMk/>
            <pc:sldMk cId="2389894109" sldId="466"/>
            <ac:spMk id="58" creationId="{5DBB9D51-F891-4E06-88AB-9CBF03393C75}"/>
          </ac:spMkLst>
        </pc:spChg>
        <pc:spChg chg="add mod">
          <ac:chgData name="Ring, Matthew" userId="c847a62a-d42b-477a-82b9-dfab6428f510" providerId="ADAL" clId="{B2AF2754-E3FF-4C23-BFB6-CC68806C2F92}" dt="2019-04-30T16:06:34.736" v="2556" actId="1076"/>
          <ac:spMkLst>
            <pc:docMk/>
            <pc:sldMk cId="2389894109" sldId="466"/>
            <ac:spMk id="59" creationId="{E3BBE807-7D45-440C-81C0-5AFDE664EE9E}"/>
          </ac:spMkLst>
        </pc:spChg>
        <pc:spChg chg="add mod">
          <ac:chgData name="Ring, Matthew" userId="c847a62a-d42b-477a-82b9-dfab6428f510" providerId="ADAL" clId="{B2AF2754-E3FF-4C23-BFB6-CC68806C2F92}" dt="2019-04-30T16:06:49.734" v="2561" actId="1076"/>
          <ac:spMkLst>
            <pc:docMk/>
            <pc:sldMk cId="2389894109" sldId="466"/>
            <ac:spMk id="60" creationId="{AC92AAD5-9CDB-4996-9602-BAA5E564FA5C}"/>
          </ac:spMkLst>
        </pc:spChg>
        <pc:spChg chg="add mod">
          <ac:chgData name="Ring, Matthew" userId="c847a62a-d42b-477a-82b9-dfab6428f510" providerId="ADAL" clId="{B2AF2754-E3FF-4C23-BFB6-CC68806C2F92}" dt="2019-04-30T16:10:56.217" v="2581" actId="1076"/>
          <ac:spMkLst>
            <pc:docMk/>
            <pc:sldMk cId="2389894109" sldId="466"/>
            <ac:spMk id="61" creationId="{0EEC156E-FEC7-440C-A75D-A53DA3525D0A}"/>
          </ac:spMkLst>
        </pc:spChg>
        <pc:spChg chg="add mod">
          <ac:chgData name="Ring, Matthew" userId="c847a62a-d42b-477a-82b9-dfab6428f510" providerId="ADAL" clId="{B2AF2754-E3FF-4C23-BFB6-CC68806C2F92}" dt="2019-04-30T16:10:56.217" v="2581" actId="1076"/>
          <ac:spMkLst>
            <pc:docMk/>
            <pc:sldMk cId="2389894109" sldId="466"/>
            <ac:spMk id="62" creationId="{9A9C2DAD-8FD4-497B-9814-CC57AA8382B6}"/>
          </ac:spMkLst>
        </pc:spChg>
        <pc:spChg chg="add mod">
          <ac:chgData name="Ring, Matthew" userId="c847a62a-d42b-477a-82b9-dfab6428f510" providerId="ADAL" clId="{B2AF2754-E3FF-4C23-BFB6-CC68806C2F92}" dt="2019-04-30T16:11:25.231" v="2587" actId="1076"/>
          <ac:spMkLst>
            <pc:docMk/>
            <pc:sldMk cId="2389894109" sldId="466"/>
            <ac:spMk id="69" creationId="{3057372B-603A-4AEE-AA8C-54F1E1A0B265}"/>
          </ac:spMkLst>
        </pc:spChg>
        <pc:spChg chg="add mod">
          <ac:chgData name="Ring, Matthew" userId="c847a62a-d42b-477a-82b9-dfab6428f510" providerId="ADAL" clId="{B2AF2754-E3FF-4C23-BFB6-CC68806C2F92}" dt="2019-04-30T16:11:21.113" v="2586" actId="1076"/>
          <ac:spMkLst>
            <pc:docMk/>
            <pc:sldMk cId="2389894109" sldId="466"/>
            <ac:spMk id="75" creationId="{F5DA6893-4C44-45E2-83E0-1D33BEA7C54A}"/>
          </ac:spMkLst>
        </pc:spChg>
        <pc:spChg chg="mod">
          <ac:chgData name="Ring, Matthew" userId="c847a62a-d42b-477a-82b9-dfab6428f510" providerId="ADAL" clId="{B2AF2754-E3FF-4C23-BFB6-CC68806C2F92}" dt="2019-04-30T16:06:52.198" v="2562" actId="1076"/>
          <ac:spMkLst>
            <pc:docMk/>
            <pc:sldMk cId="2389894109" sldId="466"/>
            <ac:spMk id="86" creationId="{CD27CB7F-D546-424A-9DC8-A56ACE3B987F}"/>
          </ac:spMkLst>
        </pc:spChg>
        <pc:spChg chg="mod topLvl">
          <ac:chgData name="Ring, Matthew" userId="c847a62a-d42b-477a-82b9-dfab6428f510" providerId="ADAL" clId="{B2AF2754-E3FF-4C23-BFB6-CC68806C2F92}" dt="2019-04-30T16:10:46.660" v="2579" actId="165"/>
          <ac:spMkLst>
            <pc:docMk/>
            <pc:sldMk cId="2389894109" sldId="466"/>
            <ac:spMk id="95" creationId="{3A92CA42-876D-4CBD-BC0C-36E34A03452C}"/>
          </ac:spMkLst>
        </pc:spChg>
        <pc:spChg chg="mod topLvl">
          <ac:chgData name="Ring, Matthew" userId="c847a62a-d42b-477a-82b9-dfab6428f510" providerId="ADAL" clId="{B2AF2754-E3FF-4C23-BFB6-CC68806C2F92}" dt="2019-04-30T16:10:46.660" v="2579" actId="165"/>
          <ac:spMkLst>
            <pc:docMk/>
            <pc:sldMk cId="2389894109" sldId="466"/>
            <ac:spMk id="96" creationId="{2A372CA1-D7CB-4B7C-BB03-197B9D2CB25D}"/>
          </ac:spMkLst>
        </pc:spChg>
        <pc:grpChg chg="add del mod">
          <ac:chgData name="Ring, Matthew" userId="c847a62a-d42b-477a-82b9-dfab6428f510" providerId="ADAL" clId="{B2AF2754-E3FF-4C23-BFB6-CC68806C2F92}" dt="2019-04-30T16:10:46.660" v="2579" actId="165"/>
          <ac:grpSpMkLst>
            <pc:docMk/>
            <pc:sldMk cId="2389894109" sldId="466"/>
            <ac:grpSpMk id="16" creationId="{3D795777-17A4-4F18-B683-72C8B40BA2EC}"/>
          </ac:grpSpMkLst>
        </pc:grpChg>
        <pc:cxnChg chg="mod topLvl">
          <ac:chgData name="Ring, Matthew" userId="c847a62a-d42b-477a-82b9-dfab6428f510" providerId="ADAL" clId="{B2AF2754-E3FF-4C23-BFB6-CC68806C2F92}" dt="2019-04-30T16:10:46.660" v="2579" actId="165"/>
          <ac:cxnSpMkLst>
            <pc:docMk/>
            <pc:sldMk cId="2389894109" sldId="466"/>
            <ac:cxnSpMk id="98" creationId="{F8EA9F25-047C-46AD-A12F-7C7AB64727B0}"/>
          </ac:cxnSpMkLst>
        </pc:cxnChg>
      </pc:sldChg>
      <pc:sldChg chg="modSp">
        <pc:chgData name="Ring, Matthew" userId="c847a62a-d42b-477a-82b9-dfab6428f510" providerId="ADAL" clId="{B2AF2754-E3FF-4C23-BFB6-CC68806C2F92}" dt="2019-04-30T15:35:23.632" v="2381" actId="20577"/>
        <pc:sldMkLst>
          <pc:docMk/>
          <pc:sldMk cId="929515929" sldId="472"/>
        </pc:sldMkLst>
        <pc:spChg chg="mod">
          <ac:chgData name="Ring, Matthew" userId="c847a62a-d42b-477a-82b9-dfab6428f510" providerId="ADAL" clId="{B2AF2754-E3FF-4C23-BFB6-CC68806C2F92}" dt="2019-04-30T15:35:23.632" v="2381" actId="20577"/>
          <ac:spMkLst>
            <pc:docMk/>
            <pc:sldMk cId="929515929" sldId="472"/>
            <ac:spMk id="6" creationId="{00000000-0000-0000-0000-000000000000}"/>
          </ac:spMkLst>
        </pc:spChg>
      </pc:sldChg>
      <pc:sldChg chg="modNotesTx">
        <pc:chgData name="Ring, Matthew" userId="c847a62a-d42b-477a-82b9-dfab6428f510" providerId="ADAL" clId="{B2AF2754-E3FF-4C23-BFB6-CC68806C2F92}" dt="2019-04-30T16:40:31.479" v="3355" actId="20577"/>
        <pc:sldMkLst>
          <pc:docMk/>
          <pc:sldMk cId="1622038901" sldId="477"/>
        </pc:sldMkLst>
      </pc:sldChg>
      <pc:sldChg chg="addSp delSp modSp add modNotesTx">
        <pc:chgData name="Ring, Matthew" userId="c847a62a-d42b-477a-82b9-dfab6428f510" providerId="ADAL" clId="{B2AF2754-E3FF-4C23-BFB6-CC68806C2F92}" dt="2019-04-30T15:29:29.246" v="2338" actId="20577"/>
        <pc:sldMkLst>
          <pc:docMk/>
          <pc:sldMk cId="519327342" sldId="480"/>
        </pc:sldMkLst>
        <pc:spChg chg="del mod">
          <ac:chgData name="Ring, Matthew" userId="c847a62a-d42b-477a-82b9-dfab6428f510" providerId="ADAL" clId="{B2AF2754-E3FF-4C23-BFB6-CC68806C2F92}" dt="2019-04-30T15:07:37.996" v="1294"/>
          <ac:spMkLst>
            <pc:docMk/>
            <pc:sldMk cId="519327342" sldId="480"/>
            <ac:spMk id="2" creationId="{0F87B547-BBBF-40E3-A8FC-FC099E08AEF0}"/>
          </ac:spMkLst>
        </pc:spChg>
        <pc:spChg chg="add del mod">
          <ac:chgData name="Ring, Matthew" userId="c847a62a-d42b-477a-82b9-dfab6428f510" providerId="ADAL" clId="{B2AF2754-E3FF-4C23-BFB6-CC68806C2F92}" dt="2019-04-30T15:11:51.396" v="1625" actId="478"/>
          <ac:spMkLst>
            <pc:docMk/>
            <pc:sldMk cId="519327342" sldId="480"/>
            <ac:spMk id="3" creationId="{5988E8D0-534F-4CA8-AA2E-4788641771BA}"/>
          </ac:spMkLst>
        </pc:spChg>
        <pc:spChg chg="del">
          <ac:chgData name="Ring, Matthew" userId="c847a62a-d42b-477a-82b9-dfab6428f510" providerId="ADAL" clId="{B2AF2754-E3FF-4C23-BFB6-CC68806C2F92}" dt="2019-04-30T15:12:59.091" v="1635" actId="478"/>
          <ac:spMkLst>
            <pc:docMk/>
            <pc:sldMk cId="519327342" sldId="480"/>
            <ac:spMk id="4" creationId="{BE6CA6DD-B03A-4F2E-81E2-2926D8B298ED}"/>
          </ac:spMkLst>
        </pc:spChg>
        <pc:spChg chg="add del mod">
          <ac:chgData name="Ring, Matthew" userId="c847a62a-d42b-477a-82b9-dfab6428f510" providerId="ADAL" clId="{B2AF2754-E3FF-4C23-BFB6-CC68806C2F92}" dt="2019-04-30T15:11:52.970" v="1626" actId="478"/>
          <ac:spMkLst>
            <pc:docMk/>
            <pc:sldMk cId="519327342" sldId="480"/>
            <ac:spMk id="5" creationId="{9C1C57D7-7258-4EB1-B578-CD78F7531E9F}"/>
          </ac:spMkLst>
        </pc:spChg>
        <pc:spChg chg="mod">
          <ac:chgData name="Ring, Matthew" userId="c847a62a-d42b-477a-82b9-dfab6428f510" providerId="ADAL" clId="{B2AF2754-E3FF-4C23-BFB6-CC68806C2F92}" dt="2019-04-30T15:07:23.402" v="1293" actId="5793"/>
          <ac:spMkLst>
            <pc:docMk/>
            <pc:sldMk cId="519327342" sldId="480"/>
            <ac:spMk id="6" creationId="{6B6E6537-087C-44EC-BA00-BAD47FAA0099}"/>
          </ac:spMkLst>
        </pc:spChg>
        <pc:spChg chg="add mod">
          <ac:chgData name="Ring, Matthew" userId="c847a62a-d42b-477a-82b9-dfab6428f510" providerId="ADAL" clId="{B2AF2754-E3FF-4C23-BFB6-CC68806C2F92}" dt="2019-04-30T15:29:29.246" v="2338" actId="20577"/>
          <ac:spMkLst>
            <pc:docMk/>
            <pc:sldMk cId="519327342" sldId="480"/>
            <ac:spMk id="7" creationId="{B9C6D4B5-E13C-403A-8F49-DFB41850D027}"/>
          </ac:spMkLst>
        </pc:spChg>
        <pc:spChg chg="add mod">
          <ac:chgData name="Ring, Matthew" userId="c847a62a-d42b-477a-82b9-dfab6428f510" providerId="ADAL" clId="{B2AF2754-E3FF-4C23-BFB6-CC68806C2F92}" dt="2019-04-30T15:07:44.648" v="1329" actId="20577"/>
          <ac:spMkLst>
            <pc:docMk/>
            <pc:sldMk cId="519327342" sldId="480"/>
            <ac:spMk id="8" creationId="{6CD92577-849E-429F-B5A1-5E83C91BD934}"/>
          </ac:spMkLst>
        </pc:spChg>
        <pc:spChg chg="del">
          <ac:chgData name="Ring, Matthew" userId="c847a62a-d42b-477a-82b9-dfab6428f510" providerId="ADAL" clId="{B2AF2754-E3FF-4C23-BFB6-CC68806C2F92}" dt="2019-04-30T15:07:37.996" v="1294"/>
          <ac:spMkLst>
            <pc:docMk/>
            <pc:sldMk cId="519327342" sldId="480"/>
            <ac:spMk id="11" creationId="{91CA2684-AFFD-49FB-B3AE-A065FD15725A}"/>
          </ac:spMkLst>
        </pc:spChg>
        <pc:picChg chg="add mod">
          <ac:chgData name="Ring, Matthew" userId="c847a62a-d42b-477a-82b9-dfab6428f510" providerId="ADAL" clId="{B2AF2754-E3FF-4C23-BFB6-CC68806C2F92}" dt="2019-04-30T15:29:10.746" v="2325" actId="1076"/>
          <ac:picMkLst>
            <pc:docMk/>
            <pc:sldMk cId="519327342" sldId="480"/>
            <ac:picMk id="1026" creationId="{F44A87EE-ADAC-4404-9C9E-F044D23A7273}"/>
          </ac:picMkLst>
        </pc:picChg>
      </pc:sldChg>
      <pc:sldChg chg="modSp add">
        <pc:chgData name="Ring, Matthew" userId="c847a62a-d42b-477a-82b9-dfab6428f510" providerId="ADAL" clId="{B2AF2754-E3FF-4C23-BFB6-CC68806C2F92}" dt="2019-04-30T15:34:09.982" v="2380" actId="113"/>
        <pc:sldMkLst>
          <pc:docMk/>
          <pc:sldMk cId="2961516647" sldId="481"/>
        </pc:sldMkLst>
        <pc:spChg chg="mod">
          <ac:chgData name="Ring, Matthew" userId="c847a62a-d42b-477a-82b9-dfab6428f510" providerId="ADAL" clId="{B2AF2754-E3FF-4C23-BFB6-CC68806C2F92}" dt="2019-04-30T15:34:09.982" v="2380" actId="113"/>
          <ac:spMkLst>
            <pc:docMk/>
            <pc:sldMk cId="2961516647" sldId="481"/>
            <ac:spMk id="2" creationId="{00000000-0000-0000-0000-000000000000}"/>
          </ac:spMkLst>
        </pc:spChg>
      </pc:sldChg>
      <pc:sldChg chg="addSp delSp modSp add delAnim modAnim">
        <pc:chgData name="Ring, Matthew" userId="c847a62a-d42b-477a-82b9-dfab6428f510" providerId="ADAL" clId="{B2AF2754-E3FF-4C23-BFB6-CC68806C2F92}" dt="2019-04-30T16:29:30.893" v="2663" actId="478"/>
        <pc:sldMkLst>
          <pc:docMk/>
          <pc:sldMk cId="2152396607" sldId="482"/>
        </pc:sldMkLst>
        <pc:spChg chg="mod">
          <ac:chgData name="Ring, Matthew" userId="c847a62a-d42b-477a-82b9-dfab6428f510" providerId="ADAL" clId="{B2AF2754-E3FF-4C23-BFB6-CC68806C2F92}" dt="2019-04-30T16:18:49.715" v="2615" actId="6549"/>
          <ac:spMkLst>
            <pc:docMk/>
            <pc:sldMk cId="2152396607" sldId="482"/>
            <ac:spMk id="12" creationId="{0C63E782-4D8E-47D8-8F48-859B232375F1}"/>
          </ac:spMkLst>
        </pc:spChg>
        <pc:spChg chg="mod">
          <ac:chgData name="Ring, Matthew" userId="c847a62a-d42b-477a-82b9-dfab6428f510" providerId="ADAL" clId="{B2AF2754-E3FF-4C23-BFB6-CC68806C2F92}" dt="2019-04-30T16:21:01.857" v="2620" actId="207"/>
          <ac:spMkLst>
            <pc:docMk/>
            <pc:sldMk cId="2152396607" sldId="482"/>
            <ac:spMk id="39" creationId="{D22AA57E-82BC-46C4-8814-420355B57C2F}"/>
          </ac:spMkLst>
        </pc:spChg>
        <pc:spChg chg="mod">
          <ac:chgData name="Ring, Matthew" userId="c847a62a-d42b-477a-82b9-dfab6428f510" providerId="ADAL" clId="{B2AF2754-E3FF-4C23-BFB6-CC68806C2F92}" dt="2019-04-30T16:21:01.857" v="2620" actId="207"/>
          <ac:spMkLst>
            <pc:docMk/>
            <pc:sldMk cId="2152396607" sldId="482"/>
            <ac:spMk id="63" creationId="{26D05E7B-1EBC-425F-8C10-D12EA30F856F}"/>
          </ac:spMkLst>
        </pc:spChg>
        <pc:spChg chg="mod">
          <ac:chgData name="Ring, Matthew" userId="c847a62a-d42b-477a-82b9-dfab6428f510" providerId="ADAL" clId="{B2AF2754-E3FF-4C23-BFB6-CC68806C2F92}" dt="2019-04-30T16:21:01.857" v="2620" actId="207"/>
          <ac:spMkLst>
            <pc:docMk/>
            <pc:sldMk cId="2152396607" sldId="482"/>
            <ac:spMk id="64" creationId="{D2CB5978-675D-4F1D-BFE2-D51BADD39CB1}"/>
          </ac:spMkLst>
        </pc:spChg>
        <pc:spChg chg="mod">
          <ac:chgData name="Ring, Matthew" userId="c847a62a-d42b-477a-82b9-dfab6428f510" providerId="ADAL" clId="{B2AF2754-E3FF-4C23-BFB6-CC68806C2F92}" dt="2019-04-30T16:21:01.857" v="2620" actId="207"/>
          <ac:spMkLst>
            <pc:docMk/>
            <pc:sldMk cId="2152396607" sldId="482"/>
            <ac:spMk id="65" creationId="{6945A13C-2C09-4737-9E60-51026DAEE7D7}"/>
          </ac:spMkLst>
        </pc:spChg>
        <pc:spChg chg="mod">
          <ac:chgData name="Ring, Matthew" userId="c847a62a-d42b-477a-82b9-dfab6428f510" providerId="ADAL" clId="{B2AF2754-E3FF-4C23-BFB6-CC68806C2F92}" dt="2019-04-30T16:21:01.857" v="2620" actId="207"/>
          <ac:spMkLst>
            <pc:docMk/>
            <pc:sldMk cId="2152396607" sldId="482"/>
            <ac:spMk id="66" creationId="{83EAA02B-CC62-439A-9E65-B29861E57850}"/>
          </ac:spMkLst>
        </pc:spChg>
        <pc:spChg chg="mod">
          <ac:chgData name="Ring, Matthew" userId="c847a62a-d42b-477a-82b9-dfab6428f510" providerId="ADAL" clId="{B2AF2754-E3FF-4C23-BFB6-CC68806C2F92}" dt="2019-04-30T16:21:01.857" v="2620" actId="207"/>
          <ac:spMkLst>
            <pc:docMk/>
            <pc:sldMk cId="2152396607" sldId="482"/>
            <ac:spMk id="67" creationId="{11B11AEC-0403-4A79-B6B2-A00BC3DA2C82}"/>
          </ac:spMkLst>
        </pc:spChg>
        <pc:spChg chg="mod">
          <ac:chgData name="Ring, Matthew" userId="c847a62a-d42b-477a-82b9-dfab6428f510" providerId="ADAL" clId="{B2AF2754-E3FF-4C23-BFB6-CC68806C2F92}" dt="2019-04-30T16:21:01.857" v="2620" actId="207"/>
          <ac:spMkLst>
            <pc:docMk/>
            <pc:sldMk cId="2152396607" sldId="482"/>
            <ac:spMk id="68" creationId="{01936BDE-420B-454B-B660-D39C29DC2ECA}"/>
          </ac:spMkLst>
        </pc:spChg>
        <pc:spChg chg="mod">
          <ac:chgData name="Ring, Matthew" userId="c847a62a-d42b-477a-82b9-dfab6428f510" providerId="ADAL" clId="{B2AF2754-E3FF-4C23-BFB6-CC68806C2F92}" dt="2019-04-30T16:21:01.857" v="2620" actId="207"/>
          <ac:spMkLst>
            <pc:docMk/>
            <pc:sldMk cId="2152396607" sldId="482"/>
            <ac:spMk id="70" creationId="{3D465F96-A30C-40C9-AC60-54F80DA889EA}"/>
          </ac:spMkLst>
        </pc:spChg>
        <pc:spChg chg="mod">
          <ac:chgData name="Ring, Matthew" userId="c847a62a-d42b-477a-82b9-dfab6428f510" providerId="ADAL" clId="{B2AF2754-E3FF-4C23-BFB6-CC68806C2F92}" dt="2019-04-30T16:21:01.857" v="2620" actId="207"/>
          <ac:spMkLst>
            <pc:docMk/>
            <pc:sldMk cId="2152396607" sldId="482"/>
            <ac:spMk id="71" creationId="{E1BFD494-1119-431C-BDE5-7D2D96C81AF6}"/>
          </ac:spMkLst>
        </pc:spChg>
        <pc:spChg chg="add mod">
          <ac:chgData name="Ring, Matthew" userId="c847a62a-d42b-477a-82b9-dfab6428f510" providerId="ADAL" clId="{B2AF2754-E3FF-4C23-BFB6-CC68806C2F92}" dt="2019-04-30T16:25:57.182" v="2652" actId="20577"/>
          <ac:spMkLst>
            <pc:docMk/>
            <pc:sldMk cId="2152396607" sldId="482"/>
            <ac:spMk id="77" creationId="{4715AD9C-4059-468D-AB4F-4EA5DEA78E4E}"/>
          </ac:spMkLst>
        </pc:spChg>
        <pc:spChg chg="add mod">
          <ac:chgData name="Ring, Matthew" userId="c847a62a-d42b-477a-82b9-dfab6428f510" providerId="ADAL" clId="{B2AF2754-E3FF-4C23-BFB6-CC68806C2F92}" dt="2019-04-30T16:21:23.056" v="2622" actId="1076"/>
          <ac:spMkLst>
            <pc:docMk/>
            <pc:sldMk cId="2152396607" sldId="482"/>
            <ac:spMk id="78" creationId="{DE43CF10-A37B-4153-8EDE-D6D41FC11327}"/>
          </ac:spMkLst>
        </pc:spChg>
        <pc:spChg chg="add del mod">
          <ac:chgData name="Ring, Matthew" userId="c847a62a-d42b-477a-82b9-dfab6428f510" providerId="ADAL" clId="{B2AF2754-E3FF-4C23-BFB6-CC68806C2F92}" dt="2019-04-30T16:29:30.893" v="2663" actId="478"/>
          <ac:spMkLst>
            <pc:docMk/>
            <pc:sldMk cId="2152396607" sldId="482"/>
            <ac:spMk id="79" creationId="{D0F93E99-2D16-46BC-9A4F-D50859FBECE0}"/>
          </ac:spMkLst>
        </pc:spChg>
        <pc:spChg chg="mod">
          <ac:chgData name="Ring, Matthew" userId="c847a62a-d42b-477a-82b9-dfab6428f510" providerId="ADAL" clId="{B2AF2754-E3FF-4C23-BFB6-CC68806C2F92}" dt="2019-04-30T16:20:16.914" v="2619" actId="207"/>
          <ac:spMkLst>
            <pc:docMk/>
            <pc:sldMk cId="2152396607" sldId="482"/>
            <ac:spMk id="80" creationId="{D68921BE-E0AF-4943-9B08-D6BF3678C60E}"/>
          </ac:spMkLst>
        </pc:spChg>
        <pc:spChg chg="mod">
          <ac:chgData name="Ring, Matthew" userId="c847a62a-d42b-477a-82b9-dfab6428f510" providerId="ADAL" clId="{B2AF2754-E3FF-4C23-BFB6-CC68806C2F92}" dt="2019-04-30T16:20:16.914" v="2619" actId="207"/>
          <ac:spMkLst>
            <pc:docMk/>
            <pc:sldMk cId="2152396607" sldId="482"/>
            <ac:spMk id="81" creationId="{E9AFB431-BE01-40D7-A73B-A6384F2CF1C5}"/>
          </ac:spMkLst>
        </pc:spChg>
        <pc:spChg chg="add del mod">
          <ac:chgData name="Ring, Matthew" userId="c847a62a-d42b-477a-82b9-dfab6428f510" providerId="ADAL" clId="{B2AF2754-E3FF-4C23-BFB6-CC68806C2F92}" dt="2019-04-30T16:29:29.915" v="2662" actId="478"/>
          <ac:spMkLst>
            <pc:docMk/>
            <pc:sldMk cId="2152396607" sldId="482"/>
            <ac:spMk id="82" creationId="{43C7EB40-5007-4D13-B241-D07A668D19D1}"/>
          </ac:spMkLst>
        </pc:spChg>
        <pc:spChg chg="add del mod">
          <ac:chgData name="Ring, Matthew" userId="c847a62a-d42b-477a-82b9-dfab6428f510" providerId="ADAL" clId="{B2AF2754-E3FF-4C23-BFB6-CC68806C2F92}" dt="2019-04-30T16:29:27.261" v="2661" actId="478"/>
          <ac:spMkLst>
            <pc:docMk/>
            <pc:sldMk cId="2152396607" sldId="482"/>
            <ac:spMk id="83" creationId="{365710B0-BAB9-4313-92D5-A83FBB6091B6}"/>
          </ac:spMkLst>
        </pc:spChg>
        <pc:spChg chg="mod">
          <ac:chgData name="Ring, Matthew" userId="c847a62a-d42b-477a-82b9-dfab6428f510" providerId="ADAL" clId="{B2AF2754-E3FF-4C23-BFB6-CC68806C2F92}" dt="2019-04-30T16:20:16.914" v="2619" actId="207"/>
          <ac:spMkLst>
            <pc:docMk/>
            <pc:sldMk cId="2152396607" sldId="482"/>
            <ac:spMk id="89" creationId="{BE235E67-05BF-4EDA-9BCC-329888DFD40B}"/>
          </ac:spMkLst>
        </pc:spChg>
        <pc:spChg chg="mod">
          <ac:chgData name="Ring, Matthew" userId="c847a62a-d42b-477a-82b9-dfab6428f510" providerId="ADAL" clId="{B2AF2754-E3FF-4C23-BFB6-CC68806C2F92}" dt="2019-04-30T16:20:16.914" v="2619" actId="207"/>
          <ac:spMkLst>
            <pc:docMk/>
            <pc:sldMk cId="2152396607" sldId="482"/>
            <ac:spMk id="91" creationId="{2348908B-B259-4D9C-B985-EBA8ED81CDE2}"/>
          </ac:spMkLst>
        </pc:spChg>
        <pc:spChg chg="mod">
          <ac:chgData name="Ring, Matthew" userId="c847a62a-d42b-477a-82b9-dfab6428f510" providerId="ADAL" clId="{B2AF2754-E3FF-4C23-BFB6-CC68806C2F92}" dt="2019-04-30T16:21:01.857" v="2620" actId="207"/>
          <ac:spMkLst>
            <pc:docMk/>
            <pc:sldMk cId="2152396607" sldId="482"/>
            <ac:spMk id="102" creationId="{B1E9DF18-08EE-44D3-90C9-460F2FA33740}"/>
          </ac:spMkLst>
        </pc:spChg>
      </pc:sldChg>
      <pc:sldChg chg="delSp modSp add">
        <pc:chgData name="Ring, Matthew" userId="c847a62a-d42b-477a-82b9-dfab6428f510" providerId="ADAL" clId="{B2AF2754-E3FF-4C23-BFB6-CC68806C2F92}" dt="2019-04-30T16:45:13.935" v="3657" actId="20577"/>
        <pc:sldMkLst>
          <pc:docMk/>
          <pc:sldMk cId="3510794601" sldId="483"/>
        </pc:sldMkLst>
        <pc:spChg chg="mod">
          <ac:chgData name="Ring, Matthew" userId="c847a62a-d42b-477a-82b9-dfab6428f510" providerId="ADAL" clId="{B2AF2754-E3FF-4C23-BFB6-CC68806C2F92}" dt="2019-04-30T16:45:13.935" v="3657" actId="20577"/>
          <ac:spMkLst>
            <pc:docMk/>
            <pc:sldMk cId="3510794601" sldId="483"/>
            <ac:spMk id="2" creationId="{0F87B547-BBBF-40E3-A8FC-FC099E08AEF0}"/>
          </ac:spMkLst>
        </pc:spChg>
        <pc:spChg chg="mod">
          <ac:chgData name="Ring, Matthew" userId="c847a62a-d42b-477a-82b9-dfab6428f510" providerId="ADAL" clId="{B2AF2754-E3FF-4C23-BFB6-CC68806C2F92}" dt="2019-04-30T16:41:20.195" v="3377" actId="20577"/>
          <ac:spMkLst>
            <pc:docMk/>
            <pc:sldMk cId="3510794601" sldId="483"/>
            <ac:spMk id="6" creationId="{6B6E6537-087C-44EC-BA00-BAD47FAA0099}"/>
          </ac:spMkLst>
        </pc:spChg>
        <pc:picChg chg="del">
          <ac:chgData name="Ring, Matthew" userId="c847a62a-d42b-477a-82b9-dfab6428f510" providerId="ADAL" clId="{B2AF2754-E3FF-4C23-BFB6-CC68806C2F92}" dt="2019-04-30T16:41:10.502" v="3357" actId="478"/>
          <ac:picMkLst>
            <pc:docMk/>
            <pc:sldMk cId="3510794601" sldId="483"/>
            <ac:picMk id="8" creationId="{DA882A2A-25BC-4AF0-804E-A16943FB6019}"/>
          </ac:picMkLst>
        </pc:picChg>
      </pc:sldChg>
      <pc:sldChg chg="modSp add ord">
        <pc:chgData name="Ring, Matthew" userId="c847a62a-d42b-477a-82b9-dfab6428f510" providerId="ADAL" clId="{B2AF2754-E3FF-4C23-BFB6-CC68806C2F92}" dt="2019-04-30T16:46:59.401" v="3755"/>
        <pc:sldMkLst>
          <pc:docMk/>
          <pc:sldMk cId="1842133304" sldId="484"/>
        </pc:sldMkLst>
        <pc:spChg chg="mod">
          <ac:chgData name="Ring, Matthew" userId="c847a62a-d42b-477a-82b9-dfab6428f510" providerId="ADAL" clId="{B2AF2754-E3FF-4C23-BFB6-CC68806C2F92}" dt="2019-04-30T16:46:42.543" v="3754" actId="20577"/>
          <ac:spMkLst>
            <pc:docMk/>
            <pc:sldMk cId="1842133304" sldId="484"/>
            <ac:spMk id="6" creationId="{00000000-0000-0000-0000-000000000000}"/>
          </ac:spMkLst>
        </pc:spChg>
      </pc:sldChg>
      <pc:sldChg chg="modSp add modNotesTx">
        <pc:chgData name="Ring, Matthew" userId="c847a62a-d42b-477a-82b9-dfab6428f510" providerId="ADAL" clId="{B2AF2754-E3FF-4C23-BFB6-CC68806C2F92}" dt="2019-04-30T16:49:46.367" v="3893" actId="20577"/>
        <pc:sldMkLst>
          <pc:docMk/>
          <pc:sldMk cId="1401967701" sldId="486"/>
        </pc:sldMkLst>
        <pc:spChg chg="mod">
          <ac:chgData name="Ring, Matthew" userId="c847a62a-d42b-477a-82b9-dfab6428f510" providerId="ADAL" clId="{B2AF2754-E3FF-4C23-BFB6-CC68806C2F92}" dt="2019-04-30T16:49:46.367" v="3893" actId="20577"/>
          <ac:spMkLst>
            <pc:docMk/>
            <pc:sldMk cId="1401967701" sldId="486"/>
            <ac:spMk id="5" creationId="{F7241459-79F0-4C93-8420-63E7B28BEF4B}"/>
          </ac:spMkLst>
        </pc:spChg>
      </pc:sldChg>
      <pc:sldChg chg="modSp add">
        <pc:chgData name="Ring, Matthew" userId="c847a62a-d42b-477a-82b9-dfab6428f510" providerId="ADAL" clId="{B2AF2754-E3FF-4C23-BFB6-CC68806C2F92}" dt="2019-04-30T16:50:46.708" v="3936" actId="14100"/>
        <pc:sldMkLst>
          <pc:docMk/>
          <pc:sldMk cId="2391735257" sldId="487"/>
        </pc:sldMkLst>
        <pc:spChg chg="mod">
          <ac:chgData name="Ring, Matthew" userId="c847a62a-d42b-477a-82b9-dfab6428f510" providerId="ADAL" clId="{B2AF2754-E3FF-4C23-BFB6-CC68806C2F92}" dt="2019-04-30T16:50:46.708" v="3936" actId="14100"/>
          <ac:spMkLst>
            <pc:docMk/>
            <pc:sldMk cId="2391735257" sldId="487"/>
            <ac:spMk id="5" creationId="{F7241459-79F0-4C93-8420-63E7B28BEF4B}"/>
          </ac:spMkLst>
        </pc:spChg>
      </pc:sldChg>
    </pc:docChg>
  </pc:docChgLst>
  <pc:docChgLst>
    <pc:chgData name="Herrig, Nicholas" userId="S::herrig.nicholas@principal.com::8d487707-2c9f-44fe-9338-ccc71db056d3" providerId="AD" clId="Web-{F984B89E-3665-46F5-4017-376BF6BB1BC9}"/>
    <pc:docChg chg="modSld">
      <pc:chgData name="Herrig, Nicholas" userId="S::herrig.nicholas@principal.com::8d487707-2c9f-44fe-9338-ccc71db056d3" providerId="AD" clId="Web-{F984B89E-3665-46F5-4017-376BF6BB1BC9}" dt="2019-04-25T17:29:21.424" v="0" actId="1076"/>
      <pc:docMkLst>
        <pc:docMk/>
      </pc:docMkLst>
      <pc:sldChg chg="modSp">
        <pc:chgData name="Herrig, Nicholas" userId="S::herrig.nicholas@principal.com::8d487707-2c9f-44fe-9338-ccc71db056d3" providerId="AD" clId="Web-{F984B89E-3665-46F5-4017-376BF6BB1BC9}" dt="2019-04-25T17:29:21.424" v="0" actId="1076"/>
        <pc:sldMkLst>
          <pc:docMk/>
          <pc:sldMk cId="2617109775" sldId="442"/>
        </pc:sldMkLst>
        <pc:picChg chg="mod">
          <ac:chgData name="Herrig, Nicholas" userId="S::herrig.nicholas@principal.com::8d487707-2c9f-44fe-9338-ccc71db056d3" providerId="AD" clId="Web-{F984B89E-3665-46F5-4017-376BF6BB1BC9}" dt="2019-04-25T17:29:21.424" v="0" actId="1076"/>
          <ac:picMkLst>
            <pc:docMk/>
            <pc:sldMk cId="2617109775" sldId="442"/>
            <ac:picMk id="8" creationId="{5FE790AE-763A-4992-8754-80B5395AB8C9}"/>
          </ac:picMkLst>
        </pc:picChg>
      </pc:sldChg>
    </pc:docChg>
  </pc:docChgLst>
  <pc:docChgLst>
    <pc:chgData name="Herrig, Nicholas" userId="S::herrig.nicholas@principal.com::8d487707-2c9f-44fe-9338-ccc71db056d3" providerId="AD" clId="Web-{555799C0-6EA0-0AB9-7DB2-10ED5D7655EE}"/>
    <pc:docChg chg="addSld delSld modSld">
      <pc:chgData name="Herrig, Nicholas" userId="S::herrig.nicholas@principal.com::8d487707-2c9f-44fe-9338-ccc71db056d3" providerId="AD" clId="Web-{555799C0-6EA0-0AB9-7DB2-10ED5D7655EE}" dt="2019-04-25T20:22:53.350" v="1411" actId="1076"/>
      <pc:docMkLst>
        <pc:docMk/>
      </pc:docMkLst>
      <pc:sldChg chg="addSp delSp modSp add replId modNotes">
        <pc:chgData name="Herrig, Nicholas" userId="S::herrig.nicholas@principal.com::8d487707-2c9f-44fe-9338-ccc71db056d3" providerId="AD" clId="Web-{555799C0-6EA0-0AB9-7DB2-10ED5D7655EE}" dt="2019-04-25T19:32:04.983" v="763" actId="20577"/>
        <pc:sldMkLst>
          <pc:docMk/>
          <pc:sldMk cId="2651041" sldId="460"/>
        </pc:sldMkLst>
        <pc:spChg chg="del mod">
          <ac:chgData name="Herrig, Nicholas" userId="S::herrig.nicholas@principal.com::8d487707-2c9f-44fe-9338-ccc71db056d3" providerId="AD" clId="Web-{555799C0-6EA0-0AB9-7DB2-10ED5D7655EE}" dt="2019-04-25T19:20:15.360" v="81"/>
          <ac:spMkLst>
            <pc:docMk/>
            <pc:sldMk cId="2651041" sldId="460"/>
            <ac:spMk id="2" creationId="{0F87B547-BBBF-40E3-A8FC-FC099E08AEF0}"/>
          </ac:spMkLst>
        </pc:spChg>
        <pc:spChg chg="mod">
          <ac:chgData name="Herrig, Nicholas" userId="S::herrig.nicholas@principal.com::8d487707-2c9f-44fe-9338-ccc71db056d3" providerId="AD" clId="Web-{555799C0-6EA0-0AB9-7DB2-10ED5D7655EE}" dt="2019-04-25T19:18:02.673" v="33" actId="20577"/>
          <ac:spMkLst>
            <pc:docMk/>
            <pc:sldMk cId="2651041" sldId="460"/>
            <ac:spMk id="6" creationId="{6B6E6537-087C-44EC-BA00-BAD47FAA0099}"/>
          </ac:spMkLst>
        </pc:spChg>
        <pc:spChg chg="add del mod">
          <ac:chgData name="Herrig, Nicholas" userId="S::herrig.nicholas@principal.com::8d487707-2c9f-44fe-9338-ccc71db056d3" providerId="AD" clId="Web-{555799C0-6EA0-0AB9-7DB2-10ED5D7655EE}" dt="2019-04-25T19:20:18.813" v="82"/>
          <ac:spMkLst>
            <pc:docMk/>
            <pc:sldMk cId="2651041" sldId="460"/>
            <ac:spMk id="7" creationId="{41BC91B7-09E0-4E54-950F-2B76B965354A}"/>
          </ac:spMkLst>
        </pc:spChg>
        <pc:spChg chg="add mod">
          <ac:chgData name="Herrig, Nicholas" userId="S::herrig.nicholas@principal.com::8d487707-2c9f-44fe-9338-ccc71db056d3" providerId="AD" clId="Web-{555799C0-6EA0-0AB9-7DB2-10ED5D7655EE}" dt="2019-04-25T19:32:04.983" v="763" actId="20577"/>
          <ac:spMkLst>
            <pc:docMk/>
            <pc:sldMk cId="2651041" sldId="460"/>
            <ac:spMk id="8" creationId="{788BFDFF-01AC-435D-8B5D-5A2378BA1BC1}"/>
          </ac:spMkLst>
        </pc:spChg>
      </pc:sldChg>
    </pc:docChg>
  </pc:docChgLst>
  <pc:docChgLst>
    <pc:chgData name="Herrig, Nicholas" userId="S::herrig.nicholas@principal.com::8d487707-2c9f-44fe-9338-ccc71db056d3" providerId="AD" clId="Web-{3882D065-EF6A-4CB5-E1B4-ECBE57F024C2}"/>
    <pc:docChg chg="modSld">
      <pc:chgData name="Herrig, Nicholas" userId="S::herrig.nicholas@principal.com::8d487707-2c9f-44fe-9338-ccc71db056d3" providerId="AD" clId="Web-{3882D065-EF6A-4CB5-E1B4-ECBE57F024C2}" dt="2019-05-01T14:37:28.821" v="4" actId="1076"/>
      <pc:docMkLst>
        <pc:docMk/>
      </pc:docMkLst>
      <pc:sldChg chg="modSp">
        <pc:chgData name="Herrig, Nicholas" userId="S::herrig.nicholas@principal.com::8d487707-2c9f-44fe-9338-ccc71db056d3" providerId="AD" clId="Web-{3882D065-EF6A-4CB5-E1B4-ECBE57F024C2}" dt="2019-05-01T14:37:28.821" v="4" actId="1076"/>
        <pc:sldMkLst>
          <pc:docMk/>
          <pc:sldMk cId="1429339970" sldId="495"/>
        </pc:sldMkLst>
        <pc:picChg chg="mod">
          <ac:chgData name="Herrig, Nicholas" userId="S::herrig.nicholas@principal.com::8d487707-2c9f-44fe-9338-ccc71db056d3" providerId="AD" clId="Web-{3882D065-EF6A-4CB5-E1B4-ECBE57F024C2}" dt="2019-05-01T14:36:37.413" v="3" actId="1076"/>
          <ac:picMkLst>
            <pc:docMk/>
            <pc:sldMk cId="1429339970" sldId="495"/>
            <ac:picMk id="2" creationId="{42B75B37-8BCE-442E-8D51-9F934E21ED20}"/>
          </ac:picMkLst>
        </pc:picChg>
        <pc:picChg chg="mod">
          <ac:chgData name="Herrig, Nicholas" userId="S::herrig.nicholas@principal.com::8d487707-2c9f-44fe-9338-ccc71db056d3" providerId="AD" clId="Web-{3882D065-EF6A-4CB5-E1B4-ECBE57F024C2}" dt="2019-05-01T14:37:28.821" v="4" actId="1076"/>
          <ac:picMkLst>
            <pc:docMk/>
            <pc:sldMk cId="1429339970" sldId="495"/>
            <ac:picMk id="1026" creationId="{6271DEA0-24E0-4AB2-A3F0-82788FDE9111}"/>
          </ac:picMkLst>
        </pc:picChg>
      </pc:sldChg>
    </pc:docChg>
  </pc:docChgLst>
  <pc:docChgLst>
    <pc:chgData name="Ring, Matthew" userId="c847a62a-d42b-477a-82b9-dfab6428f510" providerId="ADAL" clId="{A3FF72D6-BB49-4C91-8676-7FD6E2A14009}"/>
    <pc:docChg chg="undo custSel modSld">
      <pc:chgData name="Ring, Matthew" userId="c847a62a-d42b-477a-82b9-dfab6428f510" providerId="ADAL" clId="{A3FF72D6-BB49-4C91-8676-7FD6E2A14009}" dt="2019-04-15T17:03:27.115" v="1100" actId="20577"/>
      <pc:docMkLst>
        <pc:docMk/>
      </pc:docMkLst>
      <pc:sldChg chg="addSp modSp">
        <pc:chgData name="Ring, Matthew" userId="c847a62a-d42b-477a-82b9-dfab6428f510" providerId="ADAL" clId="{A3FF72D6-BB49-4C91-8676-7FD6E2A14009}" dt="2019-04-15T17:03:27.115" v="1100" actId="20577"/>
        <pc:sldMkLst>
          <pc:docMk/>
          <pc:sldMk cId="1664227628" sldId="401"/>
        </pc:sldMkLst>
        <pc:spChg chg="add mod">
          <ac:chgData name="Ring, Matthew" userId="c847a62a-d42b-477a-82b9-dfab6428f510" providerId="ADAL" clId="{A3FF72D6-BB49-4C91-8676-7FD6E2A14009}" dt="2019-04-15T16:39:28.187" v="24"/>
          <ac:spMkLst>
            <pc:docMk/>
            <pc:sldMk cId="1664227628" sldId="401"/>
            <ac:spMk id="4" creationId="{416FDB0F-8496-4AA6-B7E1-070AFF8DCA0D}"/>
          </ac:spMkLst>
        </pc:spChg>
        <pc:spChg chg="add mod">
          <ac:chgData name="Ring, Matthew" userId="c847a62a-d42b-477a-82b9-dfab6428f510" providerId="ADAL" clId="{A3FF72D6-BB49-4C91-8676-7FD6E2A14009}" dt="2019-04-15T16:39:28.187" v="24"/>
          <ac:spMkLst>
            <pc:docMk/>
            <pc:sldMk cId="1664227628" sldId="401"/>
            <ac:spMk id="5" creationId="{02E05207-A50D-4378-B632-741DF18F9D0E}"/>
          </ac:spMkLst>
        </pc:spChg>
        <pc:spChg chg="add mod">
          <ac:chgData name="Ring, Matthew" userId="c847a62a-d42b-477a-82b9-dfab6428f510" providerId="ADAL" clId="{A3FF72D6-BB49-4C91-8676-7FD6E2A14009}" dt="2019-04-15T17:03:27.115" v="1100" actId="20577"/>
          <ac:spMkLst>
            <pc:docMk/>
            <pc:sldMk cId="1664227628" sldId="401"/>
            <ac:spMk id="6" creationId="{249905F1-C589-46E4-9ECF-D57399AD62EF}"/>
          </ac:spMkLst>
        </pc:spChg>
        <pc:spChg chg="add mod">
          <ac:chgData name="Ring, Matthew" userId="c847a62a-d42b-477a-82b9-dfab6428f510" providerId="ADAL" clId="{A3FF72D6-BB49-4C91-8676-7FD6E2A14009}" dt="2019-04-15T16:39:28.187" v="24"/>
          <ac:spMkLst>
            <pc:docMk/>
            <pc:sldMk cId="1664227628" sldId="401"/>
            <ac:spMk id="7" creationId="{AF6C7D9F-BDA2-4D3C-9947-37A54C26033F}"/>
          </ac:spMkLst>
        </pc:spChg>
        <pc:spChg chg="mod">
          <ac:chgData name="Ring, Matthew" userId="c847a62a-d42b-477a-82b9-dfab6428f510" providerId="ADAL" clId="{A3FF72D6-BB49-4C91-8676-7FD6E2A14009}" dt="2019-04-15T16:39:22.894" v="23" actId="20577"/>
          <ac:spMkLst>
            <pc:docMk/>
            <pc:sldMk cId="1664227628" sldId="401"/>
            <ac:spMk id="13" creationId="{97521938-A60D-4ABC-AD41-8776A4705C12}"/>
          </ac:spMkLst>
        </pc:spChg>
      </pc:sldChg>
    </pc:docChg>
  </pc:docChgLst>
  <pc:docChgLst>
    <pc:chgData name="Herrig, Nicholas" userId="8d487707-2c9f-44fe-9338-ccc71db056d3" providerId="ADAL" clId="{24933AEA-6520-4C59-A372-0E95DFBBE9A3}"/>
    <pc:docChg chg="modSld">
      <pc:chgData name="Herrig, Nicholas" userId="8d487707-2c9f-44fe-9338-ccc71db056d3" providerId="ADAL" clId="{24933AEA-6520-4C59-A372-0E95DFBBE9A3}" dt="2019-05-01T17:09:10.755" v="2"/>
      <pc:docMkLst>
        <pc:docMk/>
      </pc:docMkLst>
      <pc:sldChg chg="modAnim">
        <pc:chgData name="Herrig, Nicholas" userId="8d487707-2c9f-44fe-9338-ccc71db056d3" providerId="ADAL" clId="{24933AEA-6520-4C59-A372-0E95DFBBE9A3}" dt="2019-05-01T17:09:10.755" v="2"/>
        <pc:sldMkLst>
          <pc:docMk/>
          <pc:sldMk cId="1841954671" sldId="465"/>
        </pc:sldMkLst>
      </pc:sldChg>
    </pc:docChg>
  </pc:docChgLst>
  <pc:docChgLst>
    <pc:chgData name="Herrig, Nicholas" userId="S::herrig.nicholas@principal.com::8d487707-2c9f-44fe-9338-ccc71db056d3" providerId="AD" clId="Web-{FC8A8F69-75B3-FB9E-6E6C-7A8107E1D4B8}"/>
    <pc:docChg chg="addSld delSld modSld sldOrd">
      <pc:chgData name="Herrig, Nicholas" userId="S::herrig.nicholas@principal.com::8d487707-2c9f-44fe-9338-ccc71db056d3" providerId="AD" clId="Web-{FC8A8F69-75B3-FB9E-6E6C-7A8107E1D4B8}" dt="2019-05-01T13:07:13.538" v="265"/>
      <pc:docMkLst>
        <pc:docMk/>
      </pc:docMkLst>
      <pc:sldChg chg="addSp modSp">
        <pc:chgData name="Herrig, Nicholas" userId="S::herrig.nicholas@principal.com::8d487707-2c9f-44fe-9338-ccc71db056d3" providerId="AD" clId="Web-{FC8A8F69-75B3-FB9E-6E6C-7A8107E1D4B8}" dt="2019-05-01T12:54:27.607" v="135" actId="1076"/>
        <pc:sldMkLst>
          <pc:docMk/>
          <pc:sldMk cId="3786320495" sldId="450"/>
        </pc:sldMkLst>
        <pc:spChg chg="mod">
          <ac:chgData name="Herrig, Nicholas" userId="S::herrig.nicholas@principal.com::8d487707-2c9f-44fe-9338-ccc71db056d3" providerId="AD" clId="Web-{FC8A8F69-75B3-FB9E-6E6C-7A8107E1D4B8}" dt="2019-05-01T12:52:17.261" v="125" actId="14100"/>
          <ac:spMkLst>
            <pc:docMk/>
            <pc:sldMk cId="3786320495" sldId="450"/>
            <ac:spMk id="9" creationId="{2E90EB94-0E1B-4FA0-84FC-999FA2C2F07F}"/>
          </ac:spMkLst>
        </pc:spChg>
        <pc:picChg chg="add mod modCrop">
          <ac:chgData name="Herrig, Nicholas" userId="S::herrig.nicholas@principal.com::8d487707-2c9f-44fe-9338-ccc71db056d3" providerId="AD" clId="Web-{FC8A8F69-75B3-FB9E-6E6C-7A8107E1D4B8}" dt="2019-05-01T12:54:27.607" v="135" actId="1076"/>
          <ac:picMkLst>
            <pc:docMk/>
            <pc:sldMk cId="3786320495" sldId="450"/>
            <ac:picMk id="3" creationId="{B2DC0CA6-420C-4EB8-80CA-D78426D2737C}"/>
          </ac:picMkLst>
        </pc:picChg>
      </pc:sldChg>
      <pc:sldChg chg="addSp delSp modSp add replId delAnim modNotes">
        <pc:chgData name="Herrig, Nicholas" userId="S::herrig.nicholas@principal.com::8d487707-2c9f-44fe-9338-ccc71db056d3" providerId="AD" clId="Web-{FC8A8F69-75B3-FB9E-6E6C-7A8107E1D4B8}" dt="2019-05-01T13:07:13.538" v="265"/>
        <pc:sldMkLst>
          <pc:docMk/>
          <pc:sldMk cId="3173165764" sldId="493"/>
        </pc:sldMkLst>
        <pc:spChg chg="mod">
          <ac:chgData name="Herrig, Nicholas" userId="S::herrig.nicholas@principal.com::8d487707-2c9f-44fe-9338-ccc71db056d3" providerId="AD" clId="Web-{FC8A8F69-75B3-FB9E-6E6C-7A8107E1D4B8}" dt="2019-05-01T12:40:44.721" v="24" actId="20577"/>
          <ac:spMkLst>
            <pc:docMk/>
            <pc:sldMk cId="3173165764" sldId="493"/>
            <ac:spMk id="6" creationId="{6B6E6537-087C-44EC-BA00-BAD47FAA0099}"/>
          </ac:spMkLst>
        </pc:spChg>
        <pc:spChg chg="mod">
          <ac:chgData name="Herrig, Nicholas" userId="S::herrig.nicholas@principal.com::8d487707-2c9f-44fe-9338-ccc71db056d3" providerId="AD" clId="Web-{FC8A8F69-75B3-FB9E-6E6C-7A8107E1D4B8}" dt="2019-05-01T12:59:41.548" v="145" actId="20577"/>
          <ac:spMkLst>
            <pc:docMk/>
            <pc:sldMk cId="3173165764" sldId="493"/>
            <ac:spMk id="7" creationId="{B9C6D4B5-E13C-403A-8F49-DFB41850D027}"/>
          </ac:spMkLst>
        </pc:spChg>
        <pc:spChg chg="mod">
          <ac:chgData name="Herrig, Nicholas" userId="S::herrig.nicholas@principal.com::8d487707-2c9f-44fe-9338-ccc71db056d3" providerId="AD" clId="Web-{FC8A8F69-75B3-FB9E-6E6C-7A8107E1D4B8}" dt="2019-05-01T12:40:59.362" v="27" actId="20577"/>
          <ac:spMkLst>
            <pc:docMk/>
            <pc:sldMk cId="3173165764" sldId="493"/>
            <ac:spMk id="8" creationId="{6CD92577-849E-429F-B5A1-5E83C91BD934}"/>
          </ac:spMkLst>
        </pc:spChg>
        <pc:picChg chg="add mod">
          <ac:chgData name="Herrig, Nicholas" userId="S::herrig.nicholas@principal.com::8d487707-2c9f-44fe-9338-ccc71db056d3" providerId="AD" clId="Web-{FC8A8F69-75B3-FB9E-6E6C-7A8107E1D4B8}" dt="2019-05-01T12:59:32.954" v="142" actId="1076"/>
          <ac:picMkLst>
            <pc:docMk/>
            <pc:sldMk cId="3173165764" sldId="493"/>
            <ac:picMk id="2" creationId="{603D6B2B-3A0D-4DD1-8AFE-FBDD05CBE55A}"/>
          </ac:picMkLst>
        </pc:picChg>
        <pc:picChg chg="del">
          <ac:chgData name="Herrig, Nicholas" userId="S::herrig.nicholas@principal.com::8d487707-2c9f-44fe-9338-ccc71db056d3" providerId="AD" clId="Web-{FC8A8F69-75B3-FB9E-6E6C-7A8107E1D4B8}" dt="2019-05-01T12:33:21.154" v="7"/>
          <ac:picMkLst>
            <pc:docMk/>
            <pc:sldMk cId="3173165764" sldId="493"/>
            <ac:picMk id="1026" creationId="{F44A87EE-ADAC-4404-9C9E-F044D23A7273}"/>
          </ac:picMkLst>
        </pc:picChg>
      </pc:sldChg>
      <pc:sldChg chg="addSp modSp add ord replId modNotes">
        <pc:chgData name="Herrig, Nicholas" userId="S::herrig.nicholas@principal.com::8d487707-2c9f-44fe-9338-ccc71db056d3" providerId="AD" clId="Web-{FC8A8F69-75B3-FB9E-6E6C-7A8107E1D4B8}" dt="2019-05-01T13:06:46.694" v="264" actId="20577"/>
        <pc:sldMkLst>
          <pc:docMk/>
          <pc:sldMk cId="1429339970" sldId="495"/>
        </pc:sldMkLst>
        <pc:spChg chg="mod">
          <ac:chgData name="Herrig, Nicholas" userId="S::herrig.nicholas@principal.com::8d487707-2c9f-44fe-9338-ccc71db056d3" providerId="AD" clId="Web-{FC8A8F69-75B3-FB9E-6E6C-7A8107E1D4B8}" dt="2019-05-01T12:42:54.864" v="69" actId="20577"/>
          <ac:spMkLst>
            <pc:docMk/>
            <pc:sldMk cId="1429339970" sldId="495"/>
            <ac:spMk id="6" creationId="{6B6E6537-087C-44EC-BA00-BAD47FAA0099}"/>
          </ac:spMkLst>
        </pc:spChg>
        <pc:spChg chg="mod">
          <ac:chgData name="Herrig, Nicholas" userId="S::herrig.nicholas@principal.com::8d487707-2c9f-44fe-9338-ccc71db056d3" providerId="AD" clId="Web-{FC8A8F69-75B3-FB9E-6E6C-7A8107E1D4B8}" dt="2019-05-01T13:06:46.694" v="264" actId="20577"/>
          <ac:spMkLst>
            <pc:docMk/>
            <pc:sldMk cId="1429339970" sldId="495"/>
            <ac:spMk id="7" creationId="{B9C6D4B5-E13C-403A-8F49-DFB41850D027}"/>
          </ac:spMkLst>
        </pc:spChg>
        <pc:spChg chg="mod">
          <ac:chgData name="Herrig, Nicholas" userId="S::herrig.nicholas@principal.com::8d487707-2c9f-44fe-9338-ccc71db056d3" providerId="AD" clId="Web-{FC8A8F69-75B3-FB9E-6E6C-7A8107E1D4B8}" dt="2019-05-01T13:04:22.364" v="173" actId="20577"/>
          <ac:spMkLst>
            <pc:docMk/>
            <pc:sldMk cId="1429339970" sldId="495"/>
            <ac:spMk id="8" creationId="{6CD92577-849E-429F-B5A1-5E83C91BD934}"/>
          </ac:spMkLst>
        </pc:spChg>
        <pc:picChg chg="add mod">
          <ac:chgData name="Herrig, Nicholas" userId="S::herrig.nicholas@principal.com::8d487707-2c9f-44fe-9338-ccc71db056d3" providerId="AD" clId="Web-{FC8A8F69-75B3-FB9E-6E6C-7A8107E1D4B8}" dt="2019-05-01T13:06:05.928" v="258" actId="1076"/>
          <ac:picMkLst>
            <pc:docMk/>
            <pc:sldMk cId="1429339970" sldId="495"/>
            <ac:picMk id="2" creationId="{42B75B37-8BCE-442E-8D51-9F934E21ED20}"/>
          </ac:picMkLst>
        </pc:picChg>
      </pc:sldChg>
    </pc:docChg>
  </pc:docChgLst>
  <pc:docChgLst>
    <pc:chgData name="Herrig, Nicholas" userId="S::herrig.nicholas@principal.com::8d487707-2c9f-44fe-9338-ccc71db056d3" providerId="AD" clId="Web-{F5653493-A2BB-752B-FC50-21E92991FE05}"/>
    <pc:docChg chg="modSld">
      <pc:chgData name="Herrig, Nicholas" userId="S::herrig.nicholas@principal.com::8d487707-2c9f-44fe-9338-ccc71db056d3" providerId="AD" clId="Web-{F5653493-A2BB-752B-FC50-21E92991FE05}" dt="2019-05-03T13:14:02.129" v="327"/>
      <pc:docMkLst>
        <pc:docMk/>
      </pc:docMkLst>
      <pc:sldChg chg="modNotes">
        <pc:chgData name="Herrig, Nicholas" userId="S::herrig.nicholas@principal.com::8d487707-2c9f-44fe-9338-ccc71db056d3" providerId="AD" clId="Web-{F5653493-A2BB-752B-FC50-21E92991FE05}" dt="2019-05-03T13:07:41.332" v="5"/>
        <pc:sldMkLst>
          <pc:docMk/>
          <pc:sldMk cId="2338772188" sldId="464"/>
        </pc:sldMkLst>
      </pc:sldChg>
      <pc:sldChg chg="modSp modNotes">
        <pc:chgData name="Herrig, Nicholas" userId="S::herrig.nicholas@principal.com::8d487707-2c9f-44fe-9338-ccc71db056d3" providerId="AD" clId="Web-{F5653493-A2BB-752B-FC50-21E92991FE05}" dt="2019-05-03T13:14:02.129" v="327"/>
        <pc:sldMkLst>
          <pc:docMk/>
          <pc:sldMk cId="3173165764" sldId="493"/>
        </pc:sldMkLst>
        <pc:spChg chg="mod">
          <ac:chgData name="Herrig, Nicholas" userId="S::herrig.nicholas@principal.com::8d487707-2c9f-44fe-9338-ccc71db056d3" providerId="AD" clId="Web-{F5653493-A2BB-752B-FC50-21E92991FE05}" dt="2019-05-03T13:13:00.908" v="291" actId="20577"/>
          <ac:spMkLst>
            <pc:docMk/>
            <pc:sldMk cId="3173165764" sldId="493"/>
            <ac:spMk id="7" creationId="{B9C6D4B5-E13C-403A-8F49-DFB41850D027}"/>
          </ac:spMkLst>
        </pc:spChg>
      </pc:sldChg>
    </pc:docChg>
  </pc:docChgLst>
  <pc:docChgLst>
    <pc:chgData name="Ring, Matthew" userId="c847a62a-d42b-477a-82b9-dfab6428f510" providerId="ADAL" clId="{7F03DF8B-9260-4F58-B83A-3CBBF67BDBB6}"/>
    <pc:docChg chg="modSld">
      <pc:chgData name="Ring, Matthew" userId="c847a62a-d42b-477a-82b9-dfab6428f510" providerId="ADAL" clId="{7F03DF8B-9260-4F58-B83A-3CBBF67BDBB6}" dt="2019-04-28T02:07:15.805" v="3" actId="113"/>
      <pc:docMkLst>
        <pc:docMk/>
      </pc:docMkLst>
      <pc:sldChg chg="modSp">
        <pc:chgData name="Ring, Matthew" userId="c847a62a-d42b-477a-82b9-dfab6428f510" providerId="ADAL" clId="{7F03DF8B-9260-4F58-B83A-3CBBF67BDBB6}" dt="2019-04-28T02:07:15.805" v="3" actId="113"/>
        <pc:sldMkLst>
          <pc:docMk/>
          <pc:sldMk cId="2651041" sldId="460"/>
        </pc:sldMkLst>
        <pc:spChg chg="mod">
          <ac:chgData name="Ring, Matthew" userId="c847a62a-d42b-477a-82b9-dfab6428f510" providerId="ADAL" clId="{7F03DF8B-9260-4F58-B83A-3CBBF67BDBB6}" dt="2019-04-28T02:07:15.805" v="3" actId="113"/>
          <ac:spMkLst>
            <pc:docMk/>
            <pc:sldMk cId="2651041" sldId="460"/>
            <ac:spMk id="8" creationId="{788BFDFF-01AC-435D-8B5D-5A2378BA1BC1}"/>
          </ac:spMkLst>
        </pc:spChg>
      </pc:sldChg>
    </pc:docChg>
  </pc:docChgLst>
  <pc:docChgLst>
    <pc:chgData name="Herrig, Nicholas" userId="S::herrig.nicholas@principal.com::8d487707-2c9f-44fe-9338-ccc71db056d3" providerId="AD" clId="Web-{9E2A720F-8BA8-D50F-E4A2-8733E118DD44}"/>
    <pc:docChg chg="modSld">
      <pc:chgData name="Herrig, Nicholas" userId="S::herrig.nicholas@principal.com::8d487707-2c9f-44fe-9338-ccc71db056d3" providerId="AD" clId="Web-{9E2A720F-8BA8-D50F-E4A2-8733E118DD44}" dt="2019-05-01T17:05:29.531" v="68" actId="1076"/>
      <pc:docMkLst>
        <pc:docMk/>
      </pc:docMkLst>
      <pc:sldChg chg="addSp modSp">
        <pc:chgData name="Herrig, Nicholas" userId="S::herrig.nicholas@principal.com::8d487707-2c9f-44fe-9338-ccc71db056d3" providerId="AD" clId="Web-{9E2A720F-8BA8-D50F-E4A2-8733E118DD44}" dt="2019-05-01T17:05:29.531" v="68" actId="1076"/>
        <pc:sldMkLst>
          <pc:docMk/>
          <pc:sldMk cId="1841954671" sldId="465"/>
        </pc:sldMkLst>
        <pc:spChg chg="mod">
          <ac:chgData name="Herrig, Nicholas" userId="S::herrig.nicholas@principal.com::8d487707-2c9f-44fe-9338-ccc71db056d3" providerId="AD" clId="Web-{9E2A720F-8BA8-D50F-E4A2-8733E118DD44}" dt="2019-05-01T17:05:29.421" v="62" actId="1076"/>
          <ac:spMkLst>
            <pc:docMk/>
            <pc:sldMk cId="1841954671" sldId="465"/>
            <ac:spMk id="27" creationId="{0733D5A4-0415-49B9-A6BD-34C92F36E3A6}"/>
          </ac:spMkLst>
        </pc:spChg>
        <pc:spChg chg="mod">
          <ac:chgData name="Herrig, Nicholas" userId="S::herrig.nicholas@principal.com::8d487707-2c9f-44fe-9338-ccc71db056d3" providerId="AD" clId="Web-{9E2A720F-8BA8-D50F-E4A2-8733E118DD44}" dt="2019-05-01T17:05:29.453" v="63" actId="1076"/>
          <ac:spMkLst>
            <pc:docMk/>
            <pc:sldMk cId="1841954671" sldId="465"/>
            <ac:spMk id="28" creationId="{51E3213A-4ED9-4331-819C-C18F84FC7EA4}"/>
          </ac:spMkLst>
        </pc:spChg>
        <pc:spChg chg="mod">
          <ac:chgData name="Herrig, Nicholas" userId="S::herrig.nicholas@principal.com::8d487707-2c9f-44fe-9338-ccc71db056d3" providerId="AD" clId="Web-{9E2A720F-8BA8-D50F-E4A2-8733E118DD44}" dt="2019-05-01T17:05:29.469" v="64" actId="1076"/>
          <ac:spMkLst>
            <pc:docMk/>
            <pc:sldMk cId="1841954671" sldId="465"/>
            <ac:spMk id="29" creationId="{6F628F9C-F9C2-488A-8730-DAC9381FEBE2}"/>
          </ac:spMkLst>
        </pc:spChg>
        <pc:spChg chg="mod">
          <ac:chgData name="Herrig, Nicholas" userId="S::herrig.nicholas@principal.com::8d487707-2c9f-44fe-9338-ccc71db056d3" providerId="AD" clId="Web-{9E2A720F-8BA8-D50F-E4A2-8733E118DD44}" dt="2019-05-01T17:05:29.484" v="65" actId="1076"/>
          <ac:spMkLst>
            <pc:docMk/>
            <pc:sldMk cId="1841954671" sldId="465"/>
            <ac:spMk id="30" creationId="{945B6836-0EE7-4929-90F7-6AD22AB3793B}"/>
          </ac:spMkLst>
        </pc:spChg>
        <pc:spChg chg="mod">
          <ac:chgData name="Herrig, Nicholas" userId="S::herrig.nicholas@principal.com::8d487707-2c9f-44fe-9338-ccc71db056d3" providerId="AD" clId="Web-{9E2A720F-8BA8-D50F-E4A2-8733E118DD44}" dt="2019-05-01T17:05:29.499" v="66" actId="1076"/>
          <ac:spMkLst>
            <pc:docMk/>
            <pc:sldMk cId="1841954671" sldId="465"/>
            <ac:spMk id="31" creationId="{759FE5DD-4FDC-41D0-9D87-B02876214DA9}"/>
          </ac:spMkLst>
        </pc:spChg>
        <pc:spChg chg="mod">
          <ac:chgData name="Herrig, Nicholas" userId="S::herrig.nicholas@principal.com::8d487707-2c9f-44fe-9338-ccc71db056d3" providerId="AD" clId="Web-{9E2A720F-8BA8-D50F-E4A2-8733E118DD44}" dt="2019-05-01T17:05:29.515" v="67" actId="1076"/>
          <ac:spMkLst>
            <pc:docMk/>
            <pc:sldMk cId="1841954671" sldId="465"/>
            <ac:spMk id="32" creationId="{38F448A7-3EF6-491A-B971-ABFBB8B58C7D}"/>
          </ac:spMkLst>
        </pc:spChg>
        <pc:spChg chg="mod">
          <ac:chgData name="Herrig, Nicholas" userId="S::herrig.nicholas@principal.com::8d487707-2c9f-44fe-9338-ccc71db056d3" providerId="AD" clId="Web-{9E2A720F-8BA8-D50F-E4A2-8733E118DD44}" dt="2019-05-01T17:05:29.531" v="68" actId="1076"/>
          <ac:spMkLst>
            <pc:docMk/>
            <pc:sldMk cId="1841954671" sldId="465"/>
            <ac:spMk id="39" creationId="{E39EE0F3-EFBC-410D-918A-018DA778FED6}"/>
          </ac:spMkLst>
        </pc:spChg>
        <pc:spChg chg="add mod">
          <ac:chgData name="Herrig, Nicholas" userId="S::herrig.nicholas@principal.com::8d487707-2c9f-44fe-9338-ccc71db056d3" providerId="AD" clId="Web-{9E2A720F-8BA8-D50F-E4A2-8733E118DD44}" dt="2019-05-01T17:02:00.118" v="24" actId="1076"/>
          <ac:spMkLst>
            <pc:docMk/>
            <pc:sldMk cId="1841954671" sldId="465"/>
            <ac:spMk id="56" creationId="{19A05B7D-86BD-4F69-8890-D4B24CBC7C36}"/>
          </ac:spMkLst>
        </pc:spChg>
        <pc:spChg chg="add mod">
          <ac:chgData name="Herrig, Nicholas" userId="S::herrig.nicholas@principal.com::8d487707-2c9f-44fe-9338-ccc71db056d3" providerId="AD" clId="Web-{9E2A720F-8BA8-D50F-E4A2-8733E118DD44}" dt="2019-05-01T17:02:00.133" v="25" actId="1076"/>
          <ac:spMkLst>
            <pc:docMk/>
            <pc:sldMk cId="1841954671" sldId="465"/>
            <ac:spMk id="58" creationId="{93173739-CFDC-488A-A89A-03D4823ACC7B}"/>
          </ac:spMkLst>
        </pc:spChg>
        <pc:spChg chg="add mod">
          <ac:chgData name="Herrig, Nicholas" userId="S::herrig.nicholas@principal.com::8d487707-2c9f-44fe-9338-ccc71db056d3" providerId="AD" clId="Web-{9E2A720F-8BA8-D50F-E4A2-8733E118DD44}" dt="2019-05-01T17:02:00.149" v="26" actId="1076"/>
          <ac:spMkLst>
            <pc:docMk/>
            <pc:sldMk cId="1841954671" sldId="465"/>
            <ac:spMk id="60" creationId="{4A6C4872-B1AA-43A2-B54C-B7C57A14E829}"/>
          </ac:spMkLst>
        </pc:spChg>
        <pc:spChg chg="add mod">
          <ac:chgData name="Herrig, Nicholas" userId="S::herrig.nicholas@principal.com::8d487707-2c9f-44fe-9338-ccc71db056d3" providerId="AD" clId="Web-{9E2A720F-8BA8-D50F-E4A2-8733E118DD44}" dt="2019-05-01T17:04:40.686" v="47" actId="1076"/>
          <ac:spMkLst>
            <pc:docMk/>
            <pc:sldMk cId="1841954671" sldId="465"/>
            <ac:spMk id="62" creationId="{1AAB344F-B17F-4E8B-B0F6-DB75F41EF754}"/>
          </ac:spMkLst>
        </pc:spChg>
        <pc:spChg chg="add mod">
          <ac:chgData name="Herrig, Nicholas" userId="S::herrig.nicholas@principal.com::8d487707-2c9f-44fe-9338-ccc71db056d3" providerId="AD" clId="Web-{9E2A720F-8BA8-D50F-E4A2-8733E118DD44}" dt="2019-05-01T17:04:36.826" v="46" actId="1076"/>
          <ac:spMkLst>
            <pc:docMk/>
            <pc:sldMk cId="1841954671" sldId="465"/>
            <ac:spMk id="64" creationId="{788952EE-388A-44AB-B48E-F5EFF6927E52}"/>
          </ac:spMkLst>
        </pc:spChg>
        <pc:spChg chg="add mod">
          <ac:chgData name="Herrig, Nicholas" userId="S::herrig.nicholas@principal.com::8d487707-2c9f-44fe-9338-ccc71db056d3" providerId="AD" clId="Web-{9E2A720F-8BA8-D50F-E4A2-8733E118DD44}" dt="2019-05-01T17:02:00.196" v="29" actId="1076"/>
          <ac:spMkLst>
            <pc:docMk/>
            <pc:sldMk cId="1841954671" sldId="465"/>
            <ac:spMk id="66" creationId="{F98DA64D-F342-4715-ADDC-97489E26E4BD}"/>
          </ac:spMkLst>
        </pc:spChg>
        <pc:spChg chg="add mod">
          <ac:chgData name="Herrig, Nicholas" userId="S::herrig.nicholas@principal.com::8d487707-2c9f-44fe-9338-ccc71db056d3" providerId="AD" clId="Web-{9E2A720F-8BA8-D50F-E4A2-8733E118DD44}" dt="2019-05-01T17:05:05.499" v="54" actId="1076"/>
          <ac:spMkLst>
            <pc:docMk/>
            <pc:sldMk cId="1841954671" sldId="465"/>
            <ac:spMk id="89" creationId="{151F35D5-18BF-4E12-A583-55433E465738}"/>
          </ac:spMkLst>
        </pc:spChg>
        <pc:spChg chg="add mod">
          <ac:chgData name="Herrig, Nicholas" userId="S::herrig.nicholas@principal.com::8d487707-2c9f-44fe-9338-ccc71db056d3" providerId="AD" clId="Web-{9E2A720F-8BA8-D50F-E4A2-8733E118DD44}" dt="2019-05-01T17:05:05.515" v="55" actId="1076"/>
          <ac:spMkLst>
            <pc:docMk/>
            <pc:sldMk cId="1841954671" sldId="465"/>
            <ac:spMk id="90" creationId="{900C160D-CAED-4C5F-A7DA-58EA71F1052E}"/>
          </ac:spMkLst>
        </pc:spChg>
        <pc:spChg chg="add mod">
          <ac:chgData name="Herrig, Nicholas" userId="S::herrig.nicholas@principal.com::8d487707-2c9f-44fe-9338-ccc71db056d3" providerId="AD" clId="Web-{9E2A720F-8BA8-D50F-E4A2-8733E118DD44}" dt="2019-05-01T17:05:05.530" v="56" actId="1076"/>
          <ac:spMkLst>
            <pc:docMk/>
            <pc:sldMk cId="1841954671" sldId="465"/>
            <ac:spMk id="91" creationId="{AE6EF895-DE97-4228-8E87-7E9C9AFE30EA}"/>
          </ac:spMkLst>
        </pc:spChg>
        <pc:spChg chg="add mod">
          <ac:chgData name="Herrig, Nicholas" userId="S::herrig.nicholas@principal.com::8d487707-2c9f-44fe-9338-ccc71db056d3" providerId="AD" clId="Web-{9E2A720F-8BA8-D50F-E4A2-8733E118DD44}" dt="2019-05-01T17:05:05.546" v="57" actId="1076"/>
          <ac:spMkLst>
            <pc:docMk/>
            <pc:sldMk cId="1841954671" sldId="465"/>
            <ac:spMk id="92" creationId="{C67AF90D-0633-41F9-8D51-E44ACC0499FB}"/>
          </ac:spMkLst>
        </pc:spChg>
        <pc:spChg chg="add mod">
          <ac:chgData name="Herrig, Nicholas" userId="S::herrig.nicholas@principal.com::8d487707-2c9f-44fe-9338-ccc71db056d3" providerId="AD" clId="Web-{9E2A720F-8BA8-D50F-E4A2-8733E118DD44}" dt="2019-05-01T17:05:05.561" v="58" actId="1076"/>
          <ac:spMkLst>
            <pc:docMk/>
            <pc:sldMk cId="1841954671" sldId="465"/>
            <ac:spMk id="93" creationId="{A0164673-C876-43BB-84C7-FCA94BB1A8C6}"/>
          </ac:spMkLst>
        </pc:spChg>
        <pc:spChg chg="add mod">
          <ac:chgData name="Herrig, Nicholas" userId="S::herrig.nicholas@principal.com::8d487707-2c9f-44fe-9338-ccc71db056d3" providerId="AD" clId="Web-{9E2A720F-8BA8-D50F-E4A2-8733E118DD44}" dt="2019-05-01T17:05:05.592" v="59" actId="1076"/>
          <ac:spMkLst>
            <pc:docMk/>
            <pc:sldMk cId="1841954671" sldId="465"/>
            <ac:spMk id="94" creationId="{C0654E2D-77BF-4A92-B72E-74E395102F84}"/>
          </ac:spMkLst>
        </pc:spChg>
        <pc:cxnChg chg="add mod">
          <ac:chgData name="Herrig, Nicholas" userId="S::herrig.nicholas@principal.com::8d487707-2c9f-44fe-9338-ccc71db056d3" providerId="AD" clId="Web-{9E2A720F-8BA8-D50F-E4A2-8733E118DD44}" dt="2019-05-01T17:02:22.837" v="31" actId="1076"/>
          <ac:cxnSpMkLst>
            <pc:docMk/>
            <pc:sldMk cId="1841954671" sldId="465"/>
            <ac:cxnSpMk id="68" creationId="{115B017E-AC73-4E26-B5BE-F014D7B330C2}"/>
          </ac:cxnSpMkLst>
        </pc:cxnChg>
        <pc:cxnChg chg="add mod">
          <ac:chgData name="Herrig, Nicholas" userId="S::herrig.nicholas@principal.com::8d487707-2c9f-44fe-9338-ccc71db056d3" providerId="AD" clId="Web-{9E2A720F-8BA8-D50F-E4A2-8733E118DD44}" dt="2019-05-01T17:05:15.749" v="61" actId="1076"/>
          <ac:cxnSpMkLst>
            <pc:docMk/>
            <pc:sldMk cId="1841954671" sldId="465"/>
            <ac:cxnSpMk id="95" creationId="{6E140763-25F5-4192-83DA-1D9712B20907}"/>
          </ac:cxnSpMkLst>
        </pc:cxnChg>
      </pc:sldChg>
    </pc:docChg>
  </pc:docChgLst>
  <pc:docChgLst>
    <pc:chgData name="Herrig, Nicholas" userId="S::herrig.nicholas@principal.com::8d487707-2c9f-44fe-9338-ccc71db056d3" providerId="AD" clId="Web-{2CED8BE4-E1DD-8EBB-D783-930980278C5C}"/>
    <pc:docChg chg="modSld">
      <pc:chgData name="Herrig, Nicholas" userId="S::herrig.nicholas@principal.com::8d487707-2c9f-44fe-9338-ccc71db056d3" providerId="AD" clId="Web-{2CED8BE4-E1DD-8EBB-D783-930980278C5C}" dt="2019-05-01T19:37:23.752" v="4" actId="1076"/>
      <pc:docMkLst>
        <pc:docMk/>
      </pc:docMkLst>
      <pc:sldChg chg="addSp modSp">
        <pc:chgData name="Herrig, Nicholas" userId="S::herrig.nicholas@principal.com::8d487707-2c9f-44fe-9338-ccc71db056d3" providerId="AD" clId="Web-{2CED8BE4-E1DD-8EBB-D783-930980278C5C}" dt="2019-05-01T19:37:23.752" v="4" actId="1076"/>
        <pc:sldMkLst>
          <pc:docMk/>
          <pc:sldMk cId="4002845923" sldId="456"/>
        </pc:sldMkLst>
        <pc:picChg chg="add mod">
          <ac:chgData name="Herrig, Nicholas" userId="S::herrig.nicholas@principal.com::8d487707-2c9f-44fe-9338-ccc71db056d3" providerId="AD" clId="Web-{2CED8BE4-E1DD-8EBB-D783-930980278C5C}" dt="2019-05-01T19:37:20.908" v="3" actId="14100"/>
          <ac:picMkLst>
            <pc:docMk/>
            <pc:sldMk cId="4002845923" sldId="456"/>
            <ac:picMk id="2" creationId="{844DE16D-8EF9-4431-B0E8-906D6899366B}"/>
          </ac:picMkLst>
        </pc:picChg>
        <pc:picChg chg="mod">
          <ac:chgData name="Herrig, Nicholas" userId="S::herrig.nicholas@principal.com::8d487707-2c9f-44fe-9338-ccc71db056d3" providerId="AD" clId="Web-{2CED8BE4-E1DD-8EBB-D783-930980278C5C}" dt="2019-05-01T19:37:23.752" v="4" actId="1076"/>
          <ac:picMkLst>
            <pc:docMk/>
            <pc:sldMk cId="4002845923" sldId="456"/>
            <ac:picMk id="1026" creationId="{4595CEBC-6BDC-4B5B-AF63-F5038B42F7F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62D071C-62DA-1E40-889A-7A352E7EEFE9}" type="datetimeFigureOut">
              <a:rPr lang="en-US" smtClean="0"/>
              <a:t>11/16/2019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7C57509-B498-694C-BF4C-D9B59421582C}" type="slidenum">
              <a:rPr lang="en-US" smtClean="0"/>
              <a:t>‹#›</a:t>
            </a:fld>
            <a:endParaRPr lang="en-US"/>
          </a:p>
        </p:txBody>
      </p:sp>
    </p:spTree>
    <p:extLst>
      <p:ext uri="{BB962C8B-B14F-4D97-AF65-F5344CB8AC3E}">
        <p14:creationId xmlns:p14="http://schemas.microsoft.com/office/powerpoint/2010/main" val="350055686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14:05.022"/>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805.146">752 1984 2881,'19'-159'9486,"-3"50"-8095,-2-297-150,7 60-59,-16 261-771,-18 72-672,2 19-5086,8 1 1806</inkml:trace>
  <inkml:trace contextRef="#ctx0" brushRef="#br0" timeOffset="2103.25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132.841">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030.187">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42:22.369"/>
    </inkml:context>
    <inkml:brush xml:id="br0">
      <inkml:brushProperty name="width" value="0.1" units="cm"/>
      <inkml:brushProperty name="height" value="0.1" units="cm"/>
    </inkml:brush>
  </inkml:definitions>
  <inkml:trace contextRef="#ctx0" brushRef="#br0">87 461 960,'0'-14'4531,"1"14"-4456,-1-1 0,1 1 0,-1 0 0,1-1 1,-1 1-1,0-1 0,1 1 0,-1 0 1,0-1-1,1 1 0,-1-1 0,0 1 1,0-1-1,1 1 0,-1-1 0,0 0 0,0 1 1,0-1-1,0 1 0,0-1 0,0 1 1,1-1-1,-2 1 0,1-1 0,0 0 1,0 1-1,0-1 0,0 1 0,0-1 1,0 1-1,0-1 0,-1 1 0,1-1 0,0 1 1,-1-1-1,1 1 0,0-1 0,-1 1 1,1-1-1,0 1 0,-1-1 0,1 1 1,-1 0-1,1-1 0,-1 1 0,1 0 0,0-1 1,-1 1-1,0 0 0,1 0 0,-1 0 1,1-1-76,-25 26 1445,19-9-1376,1 0 0,1 1 0,0-1 0,1 1 0,1 0 0,1 0 0,0 1 0,1-1 1,1 0-1,1 4-69,-1-18 19,0 0 1,-1 0-1,1-1 1,0 1-1,0 0 1,1-1-1,-1 1 1,1 0-1,-1-1 1,1 0-1,0 1 1,0-1 0,0 0-1,0 0 1,0 0-1,0 0 1,0 0-1,1 0 1,-1-1-1,1 1 1,-1-1-1,1 0 1,0 0-1,0 0 1,-1 0-1,1 0 1,0-1-1,0 1 1,0-1 0,0 1-1,0-1 1,0 0-1,0 0 1,0-1-1,-1 1 1,1-1-1,0 1 1,0-1-1,0 0 1,0 0-1,-1 0 1,1 0-1,0-1 1,-1 1-1,1-1 1,-1 1 0,0-1-1,0 0 1,1 0-1,-1 0 1,0 0-1,0-1 1,1-1-20,0 1 8,-1 0 0,0 0 1,0-1-1,0 1 1,0 0-1,0-1 0,-1 1 1,1-1-1,-1 0 0,0 1 1,0-1-1,-1 0 0,1 0 1,-1 0-1,1 0 0,-1 1 1,-1-1-1,1 0 0,0 0 1,-1 0-1,0 0 0,0 1 1,0-1-9,-1-2 5,1 0 0,-2 0 0,1 0 0,-1 0 0,1 0 0,-2 1 0,1-1 0,-1 1 0,1 0 1,-1 0-1,-1 1 0,1-1 0,-1 1 0,0 0 0,0 0 0,0 0 0,0 0 0,-1 1 0,1 0 0,-6-2-5,9 5 1,1 0-1,-1 0 1,0 0-1,1 0 1,-1 1-1,0-1 1,0 0-1,1 1 1,-1-1-1,1 1 1,-1-1-1,0 1 1,1 0-1,-1 0 1,1-1-1,-1 1 1,1 0-1,0 1 1,-1-1-1,1 0 1,0 0-1,0 0 1,0 1-1,0-1 1,-1 2-1,-19 14-13,18-15 13,1-1 0,0 1-1,0 0 1,0-1 0,0 1-1,0 0 1,1 0 0,-1 0-1,1 0 1,-1 0 0,1 1 0,0-1-1,-1 0 1,1 1 0,0-1-1,1 1 1,-1-1 0,0 1-1,1-1 1,-1 1 0,1 0-1,0-1 1,0 1 0,0-1-1,0 1 1,1 0 0,-1-1 0,1 2 0,18 76-5,-17-78 7,-1 0 1,0 0-1,0 1 1,1-1-1,-1 0 0,1 0 1,0 0-1,-1-1 1,1 1-1,0 0 1,0-1-1,0 1 0,0-1 1,1 1-1,-1-1 1,0 0-1,0 0 1,1 0-1,-1 0 0,1-1 1,-1 1-1,1-1 1,-1 1-1,1-1 1,-1 0-1,1 0 1,-1 0-1,1 0 0,-1-1 1,1 1-1,-1 0 1,1-1-1,-1 0 1,1 0-1,-1 0 0,0 0 1,1 0-1,-1 0 1,0 0-1,0-1 1,0 1-1,0-1 0,0 0 1,0 0-1,1 0-2,-1-4 14,0 0 0,0 1 0,0-1 1,-1 0-1,0 0 0,0 0 0,0 0 0,-1 0 0,0-1 0,0 1 0,-1 0 0,1 0 0,-1 0 0,-1 0 0,1 0 0,-1 1 0,0-1 0,0 0 0,-1 1 0,1-1 0,-1 1 1,-1 0-1,1 0 0,-1 0 0,1 0 0,-5-3-14,8 7-1,0 1 1,0-1-1,-1 1 0,1-1 1,0 0-1,0 1 1,-1-1-1,1 1 0,-1-1 1,1 1-1,0-1 1,-1 1-1,1-1 0,-1 1 1,1-1-1,-1 1 1,1 0-1,-1-1 0,1 1 1,-1 0-1,0-1 1,1 1-1,-1 0 0,1 0 1,-1 0-1,0-1 1,1 1-1,-1 0 0,0 0 1,1 0-1,-1 0 1,0 0-1,1 0 0,-1 0 1,0 1-1,1-1 1,-1 0-1,1 0 0,-1 0 1,0 1-1,1-1 1,-1 0-1,1 0 0,-1 1 1,1-1-1,-1 1 0,1-1 1,-1 0-1,1 1 1,-1-1-1,1 1 0,-1-1 1,1 1-1,0 0 1,-1-1-1,1 1 0,0-1 1,0 1-1,-1-1 1,1 1-1,0 0 1,-3 39-41,5-29 46,2 0-1,-1 0 0,1 0 0,1 0 1,0-1-1,0 0 0,1 0 1,1 0-1,-1-1 0,5 5-4,-10-14-1,-1 1 1,1-1-1,0 1 0,0 0 0,0-1 1,0 1-1,0-1 0,0 0 0,0 1 1,0-1-1,0 0 0,0 0 1,0 1-1,0-1 0,0 0 0,0 0 1,0 0-1,0 0 0,0 0 0,0 0 1,0-1-1,0 1 0,0 0 0,0 0 1,-1-1-1,1 1 0,0-1 0,0 1 1,0-1-1,0 1 0,0-1 1,0 1-1,-1-1 0,1 0 0,0 0 1,-1 1-1,1-1 0,0 0 0,-1 0 1,1 0-1,-1 1 0,1-1 0,-1 0 1,1 0-1,-1 0 0,0 0 0,0 0 1,1 0-1,-1 0 0,0 0 1,0 0-1,0 0 0,0 0 0,0 0 1,0 0-1,0 0 0,0 0 0,-1 0 1,2-5-2,-1 1 0,1 0-1,-1 0 1,-1 0-1,1 0 1,-1 0-1,0 0 1,0 0 0,0 0-1,-1 0 1,0 0-1,0 0 1,0 1-1,0-1 1,-1 1 0,0-1-1,1 1 1,-2 0-1,1 0 1,0 0-1,-1 1 1,0-1 0,0 1-1,0 0 1,0 0-1,0 0 1,-1 1-1,0-1 1,1 1 0,-1 0-1,0 0 1,0 1-1,-2-1 3,-4 1-3057,7-1 787</inkml:trace>
  <inkml:trace contextRef="#ctx0" brushRef="#br0" timeOffset="2389.618">677 204 2241,'2'-13'4855,"20"-3"-4540,-19 15-289,0 0 0,0 1 1,0-1-1,0 1 0,0-1 0,0 1 0,1 0 0,-1 0 0,0 0 0,0 1 0,0-1 0,0 1 0,0-1 0,0 1 0,0 0 0,0 0 0,0 1 0,0-1 0,0 1 0,-1-1 0,1 1 0,-1 0 0,1 0 0,-1 0 0,1 0 0,-1 0 0,0 1 1,0-1-1,0 1 0,-1-1 0,1 1 0,0 0 0,-1 0 0,0 0 0,0-1 0,0 1 0,0 0 0,0 1 0,0-1 0,-1 0 0,0 0 0,1 0 0,-1 0 0,0 0 0,-1 0 0,1 3-26,1 4 70,-1 1 0,0 0-1,0 0 1,-1 0 0,0-1-1,-1 1 1,0-1 0,-1 1-1,-3 6-69,6-17 11,-1 1-1,0-1 1,0 0-1,0 1 1,0-1-1,1 0 0,-1 1 1,0-1-1,0 0 1,0 0-1,0 0 1,0 0-1,0 0 1,0 0-1,0 0 1,1 0-1,-1 0 0,0 0 1,0 0-1,0 0 1,0-1-1,0 1 1,0 0-1,1-1 1,-1 1-1,0-1 1,0 1-1,0-1 1,1 1-1,-1-1 0,0 0 1,1 1-1,-1-1 1,1 0-1,-1 1 1,0-1-1,1 0 1,0 0-1,-1 0 1,1 1-1,-1-1 0,1 0 1,0 0-1,0 0 1,-1 0-1,1 0 1,0 0-1,0 1 1,0-1-1,0-1-10,-54-106 291,54 106-292,1 1 0,-1 0 0,0 0 0,0 0-1,0 0 1,1 0 0,-1-1 0,0 1 0,1 0 0,-1 0 0,1 0 0,-1 0 0,1 0 0,0 0 0,-1 0-1,1 0 1,0 0 0,0 1 0,0-1 0,0 0 0,0 0 0,-1 1 0,1-1 0,0 0 0,1 1 0,-1-1-1,0 1 1,0 0 0,0-1 0,0 1 0,0 0 0,0-1 0,1 1 0,-1 0 0,0 0 0,0 0 0,0 0-1,0 0 1,1 0 0,-1 1 0,0-1 0,0 0 0,0 0 0,0 1 0,0-1 0,0 1 0,0-1 0,0 1-1,0 0 1,0-1 0,0 1 0,0 0 0,0 0 0,0-1 0,0 1 0,0 0 0,-1 0 0,1 0 0,0 0-1,-1 0 1,1 0 0,-1 0 0,1 0 0,-1 0 0,0 0 0,1 1 1,5 7 73,0 0 1,-1 0-1,0 0 0,0 1 1,-1 0-1,0 0 0,-1 0 1,0 0-1,-1 0 1,1 8-74,9 80 1539,-12-98-1519,-1 1-1,1-1 1,-1 0-1,0 1 1,1-1-1,-1 0 1,1 0-1,-1 1 1,0-1 0,1 0-1,-1 0 1,1 0-1,-1 0 1,0 0-1,1 0 1,-1 0 0,0 0-1,1 0 1,-1 0-1,0 0 1,1 0-1,-1 0 1,1-1-1,-1 1 1,0 0 0,1 0-1,-1-1 1,1 1-1,-1 0 1,1-1-1,-1 1 1,1-1 0,-1 1-1,1-1 1,-1 1-1,1 0 1,0-1-1,-1 0 1,1 1 0,0-1-1,-1 1 1,1-1-1,0 1 1,0-1-1,-1 0 1,1 1-1,0-1 1,0 0 0,0 1-1,0-1 1,0 0-20,-46-170 144,46 149-175,20 39-8,-12 2 39,0 0 0,-1 1-1,-1 0 1,-1 0 0,0 1-1,-2-1 1,1 15 0,0 33 32,-16-69 112,-17-65-72,22 50-70,0-1 0,1 0 1,1-1-1,0 0 0,2 1 1,0-1-1,-1-18-2,4 36-1,1-1-1,-1 1 1,0-1 0,1 1 0,-1-1-1,0 1 1,1-1 0,-1 1-1,0-1 1,1 1 0,-1 0 0,1-1-1,-1 1 1,1 0 0,-1-1 0,1 1-1,-1 0 1,1 0 0,-1 0-1,1-1 1,-1 1 0,1 0 0,0 0-1,-1 0 1,1 0 0,-1 0 0,1 0-1,-1 0 1,1 0 0,0 0-1,-1 0 1,1 0 0,-1 0 0,1 1-1,-1-1 1,1 0 0,-1 0 0,1 1-1,-1-1 1,1 0 0,-1 0-1,1 1 1,-1-1 0,1 1 0,-1-1-1,0 0 1,1 1 0,-1-1 0,1 1-1,-1-1 1,0 1 0,0-1-1,1 1 1,-1-1 0,0 1 0,0-1-1,0 1 1,0 0 0,1-1 0,-1 1-1,0-1 1,0 1 0,0-1-1,0 1 1,0 0 1,3 5-13,1 0 0,-1 0-1,0 1 1,0-1-1,-1 1 1,0 0 0,0 0-1,-1 0 1,0 0 0,0 0-1,0 0 1,-1 0 0,0 1 13,-7-13-3183,-2-2 817</inkml:trace>
  <inkml:trace contextRef="#ctx0" brushRef="#br0" timeOffset="3960.528">87 526 2017,'-5'-3'7573,"7"-51"-6684,26-139 155,-24 179-898,2 0 0,0 0 1,0 0-1,1 1 1,1 0-1,0 0 0,1 1 1,7-8-147,57-27 144,-1-15-131,-4 36 41,-65 24-50,-1 1 1,1-1 0,0 1 0,1-1 0,-1 1 0,0 0 0,0 0-1,0 0 1,1 0 0,-1 1 0,0-1 0,1 1 0,-1 0 0,0 0-1,1 0 1,-1 1 0,1-1 0,-1 1 0,0-1 0,0 1 0,1 0-1,-1 1 1,0-1 0,0 0 0,0 1 0,0 0 0,0 0 0,0 0-5,74 58 789,-13-6-557,-61-52-149,1 1 0,-1 0 0,1-1 0,-1 1 0,0 1 0,0-1 0,0 0 0,-1 1-1,1-1 1,-1 1 0,0 0 0,0 0 0,0 0 0,0 0 0,-1 0 0,0 1-83,16 29 565,-17-34-542,1 0 0,-1-1-1,0 1 1,0 0 0,1 0 0,-1 0 0,0 0-1,0-1 1,1 1 0,-1 0 0,0 0-1,0 0 1,1 0 0,-1 0 0,0 0 0,1 0-1,-1-1 1,0 1 0,1 0 0,-1 0 0,0 0-1,1 0 1,-1 1 0,0-1 0,0 0 0,1 0-1,-1 0 1,0 0 0,1 0 0,-1 0 0,0 0-1,0 0 1,1 1 0,-1-1 0,0 0-23,-9-6-1983,0-2 452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42:47.711"/>
    </inkml:context>
    <inkml:brush xml:id="br0">
      <inkml:brushProperty name="width" value="0.1" units="cm"/>
      <inkml:brushProperty name="height" value="0.1" units="cm"/>
    </inkml:brush>
  </inkml:definitions>
  <inkml:trace contextRef="#ctx0" brushRef="#br0">88 952 1121,'-8'7'6866,"1"-14"-4719,-20-1-1388,11 16-331,-14 26 232,31-35-653,-1 1 0,1-1 0,-1 0-1,1 0 1,0 1 0,-1-1 0,1 0-1,0 1 1,0-1 0,-1 0 0,1 1-1,0-1 1,0 1 0,0 0-1,0-1 1,0 1 0,0 0 0,0-1-1,0 1 1,0 0 0,0 0 0,0 0-1,0 0 1,0 0 0,0 0 0,0 0-1,0 0 1,-1 0 0,1 1-1,0-1 1,0 0 0,0 0 0,0 1-1,0-1 1,0 1 0,0-1 0,0 1-1,-1-1 1,1 1 0,0 0-1,0-1 1,-1 1 0,1 0 0,0 0-1,-1-1 1,1 1 0,-1 0 0,1 0-1,-1 0 1,1 0 0,-1 0 0,0-1-1,1 1 1,-1 0 0,0 0-1,0 0 1,0 0 0,0 0 0,0 0-1,0 0 1,0 0 0,0 0 0,0 0-1,0 0 1,-1 1-7,6-26 152,-12 34 8,8-10-145,0 1-1,0-1 1,0 0-1,0 1 1,0-1-1,0 0 1,0 0-1,0 0 1,0 1-1,1-1 1,-1 0-1,0 0 1,0-1-1,0 1 1,0 0-1,0 0 1,0 0-1,0-1 1,0 1-1,0-1 1,0 1-1,0-1 1,0 1-1,0-1 1,0 1-1,0-1 1,0 0-1,-1 1 1,1-1-1,0 0 0,0 0 1,-1 0-1,1 0 1,-1 0-1,1 1 1,-1-1-1,1 0 1,-1-1-15,7-3 33,-3 1-14,-1 0 0,-1 0 0,1-1 0,-1 1 0,1-1 0,-1 1 1,0-1-1,-1 0 0,1 0 0,-1 0 0,0 0 0,0 0 0,-1 0 0,1 0 0,-1 0 0,0 0 0,-1 0 0,0-3-19,3-29 212,13-250 309,-15 203-537,-1 90 29,5 4-10,27 7-65,-11-8 62,51 5 14,32-28 18,-90 10-30,-1-1 1,0-1 0,0 0-1,-1 0 1,0-1 0,0 0-1,0-1 1,-1-1 0,-1 1-1,1-2 1,-1 1 0,3-5-3,53-77 16,-52 73-16,-28 17-16,15 0 17,0 1 0,0 0 1,0 0-1,0-1 1,0 1-1,0 0 0,-1-1 1,1 1-1,0 0 1,0 0-1,0-1 0,0 1 1,0 0-1,0 0 1,0 0-1,-1-1 0,1 1 1,0 0-1,0 0 1,0 0-1,-1-1-1,-26 92-91,20-63 82,-22 148 853,17 59 242,5-284-5648,6 19 1454</inkml:trace>
  <inkml:trace contextRef="#ctx0" brushRef="#br0" timeOffset="894.708">462 838 2129,'-5'-1'6756,"-18"-2"-5236,-14-4-253,34 8-1246,1 0 0,0 1-1,0-1 1,0 0 0,0 1 0,0 0 0,1-1-1,-1 1 1,0 0 0,1 0 0,-1 0 0,1 0-1,0 0 1,0 1 0,0-1 0,0 0 0,0 1-1,0-1 1,0 0 0,1 1 0,-1-1 0,1 1-1,0-1 1,0 1 0,0-1 0,0 1 0,0-1-1,0 1 1,1-1 0,-1 0 0,1 1 0,-1-1-1,1 1 1,0-1 0,0 0 0,0 0 0,1 1-1,-1-1 1,0 0 0,1 0 0,0 0-1,-1-1 1,1 1 0,2 2-21,-2-5 16,1 1 0,-1 0 0,1-1 0,-1 1 0,1-1 0,-1 0 0,0 0 0,1 0 0,-1 0 0,0 0 0,0 0 0,1-1 0,-1 1 0,0-1 0,0 1 0,-1-1 0,1 0 0,0 0 0,-1 0 0,1 0 0,-1 0 0,1 0 0,-1 0 0,0-1 0,0 1 0,0 0 0,0-1 0,0 1 0,-1-1 0,1-1-16,-1 5 21,0 0-1,-1 0 1,1 0-1,0-1 1,-1 1-1,1 0 1,-1 0-1,1 0 1,-1 0-1,1 0 1,-1-1-1,0 1 1,1 0-1,-1-1 1,0 1-1,1 0 1,-1-1-1,0 1 1,0-1-1,0 1 1,0-1-1,0 1 1,1-1-1,-1 0 1,0 0-1,0 1 1,0-1-1,0 0 1,0 0-1,0 0 1,0 0-1,0 0 1,0 0-1,0 0 1,0 0-1,0 0 1,0-1-1,0 1 1,0 0-1,0-1 1,0 1-1,0 0 1,1-1-1,-1 1 1,0-1-1,0 0 1,0 1-1,1-1 1,-1 0-1,0 1 1,1-1-1,-1 0 1,0 0-1,1 1 1,-1-1-1,1 0 1,-1 0-1,1 0 0,0 0 1,-1 0-1,1 0 1,0 0-1,0 0 1,0 0-1,-1 0 1,1 0-21,-2 8 199,1-6-175,1 0 0,-1 0 0,0 0 0,1 0 0,-1 1 0,1-1 0,-1 0 0,1 1 0,-1-1 0,1 0 0,0 0 0,0 1 0,0-1 0,0 1 0,0-1 0,0 0-1,0 1 1,0-1 0,0 0 0,1 1 0,-1-1 0,1 0 0,-1 0 0,1 1 0,-1-1 0,1 0 0,0 0 0,-1 0 0,1 1 0,0-1-24,1-2-11,-1 0 1,1 0-1,-1-1 1,0 1-1,1 0 1,-1-1-1,0 1 0,0 0 1,0-1-1,0 0 1,0 1-1,0-1 1,0 1-1,-1-1 1,1 0-1,-1 0 1,1 1-1,-1-1 1,1 0-1,-1 0 1,0 0-1,0 0 1,0 1-1,0-2 11,0 0 55,1-6-868</inkml:trace>
  <inkml:trace contextRef="#ctx0" brushRef="#br0" timeOffset="3951.131">969 505 2561,'2'-8'7068,"-5"-5"-6559,-29 47 350,32-35-844,1 0 0,-1 0-1,0 0 1,1 0 0,-1 0 0,0 0 0,1 1-1,-1-1 1,1 0 0,-1 0 0,1 1 0,0-1-1,-1 0 1,1 1 0,0-1 0,-1 0-1,1 1 1,0-1 0,0 1 0,0-1 0,-1 1-1,1 0 1,0-1 0,0 1 0,0 0 0,0-1-1,0 1 1,0 0 0,0 0 0,0 0 0,-1 0-1,1 0 1,0 0 0,0 0 0,0 0-1,0 0 1,0 1 0,0-1 0,0 0 0,0 1-1,0-1 1,-1 0 0,1 1 0,0-1 0,0 1-1,-1-1 1,1 1 0,0 0 0,0-1 0,-1 1-1,1 0 1,-1-1 0,1 1 0,0 0 0,-1 0-1,0 0 1,1-1-15,-2 1 33,0-1 1,0 0-1,1 0 0,-1 1 0,0-1 1,0 0-1,0 1 0,1-1 0,-1 0 1,0 1-1,0-1 0,1 1 0,-1 0 1,0-1-1,1 1 0,-1 0 1,1-1-1,-1 1 0,1 0 0,-1-1 1,1 1-1,0 0 0,-1 0 0,1-1 1,0 1-1,-1 0 0,1 0 0,0 0 1,0 0-1,0 0 0,0-1 0,0 1 1,0 0-1,0 0 0,0 0 0,0 0 1,0 0-1,0-1 0,1 1 0,-1 0 1,0 0-1,1 0 0,-1-1 1,0 1-1,1 1-33,12-21 288,14-20-253,-15 11-27,-8 19 47,0 0 0,-1 0 1,0 0-1,0 0 1,-1-1-1,-1 1 1,1-1-1,-1 1 1,-1-1-1,0 1 1,0-1-1,-2-6-55,2 9-25,-4-109 68,8 5-83,-7 78 53,25 46-80,-21-12 68,1 0 0,-1 1-1,0-1 1,1 0 0,-1 1-1,1-1 1,-1 0 0,1 0-1,0 0 1,-1 0 0,1-1-1,0 1 1,0 0 0,0-1 0,-1 1-1,1-1 1,0 0 0,0 1-1,0-1 1,0 0 0,0 0-1,0 0 1,0-1 0,0 1-1,-1 0 1,1-1 0,0 1-1,0-1 1,0 0 0,-1 1 0,1-1-1,0 0 1,-1 0 0,1 0-1,0 0 1,-1 0 0,0-1-1,1 1 1,0-1-1,21-9 8,43-54-288,-64 63-1084,-1 3 65</inkml:trace>
  <inkml:trace contextRef="#ctx0" brushRef="#br0" timeOffset="5159.606">997 528 3314,'2'-1'3571,"2"-2"-1633,-36-13 241,32 15-2162,-1 1-1,1-1 1,-1 1-1,0-1 0,1 1 1,-1-1-1,0 1 1,0-1-1,1 1 1,-1 0-1,0-1 0,0 1 1,0 0-1,1-1 1,-1 1-1,0 0 1,0 0-1,0 0 0,0 0 1,1 0-1,-1 0 1,0 0-1,0 0 1,0 0-1,0 1 0,0-1 1,1 0-1,-1 1 1,0-1-1,0 0 0,1 1 1,-1-1-1,0 1 1,0-1-1,1 1 1,-1-1-1,0 1 0,1-1 1,-1 1-1,1 0 1,-1-1-1,1 1 1,-1 0-1,1 0 0,-1 0-16,4 14 152,-3-15-133,-1 1 0,1 0 0,0 0 1,-1 0-1,1-1 0,0 1 0,0 0 0,-1 0 1,1 0-1,0 0 0,0-1 0,0 1 0,0 0 1,0 0-1,1 0 0,-1 0 0,0-1 0,0 1 1,0 0-1,1 0 0,-1 0 0,0-1 0,1 1 1,-1 0-1,1 0 0,-1-1 0,1 1 0,-1 0 1,1-1-1,0 1 0,-1-1 0,1 1 0,0 0 1,-1-1-1,1 0 0,0 1 0,-1-1 0,1 1 1,0-1-1,0 0 0,0 0 0,0 1 0,-1-1 1,1 0-1,0 0 0,0 0 0,0 0 0,0 0 1,-1 0-1,1 0 0,0 0 0,0 0 0,0-1 1,0 1-1,-1 0 0,1 0 0,0-1 1,0 1-1,0 0 0,-1-1 0,1 1 0,0-1-19,0 1 11,0-1-1,0 1 1,0-1 0,1 1-1,-1-1 1,0 1-1,0-1 1,0 0 0,0 0-1,0 1 1,0-1-1,0 0 1,0 0 0,-1 0-1,1 0 1,0 0-1,0 0 1,-1 0-1,1-1 1,-1 1 0,1 0-1,-1 0 1,0 0-1,1-1 1,-1 1 0,0 0-1,0 0 1,1-1-1,-1 1 1,0 0 0,-1 0-1,1-1 1,0 1-1,0 0 1,0 0-1,-1-1 1,1 1 0,-1 0-1,1 0 1,-1 0-1,1 0 1,-1-1 0,0 1-1,1 0 1,-1 0-1,0 0 1,0 0-1,0 1 1,0-1 0,0 0-1,0 0 1,0 0-1,0 1 1,0-1 0,0 1-1,0-1 1,0 1-1,-1-1 1,1 1 0,0 0-1,0-1 1,-1 1-1,1 0-10,-1 0 3,1-1 1,-1 1-1,1 0 0,0 0 0,-1 0 1,1 0-1,-1 0 0,1 0 0,0 1 0,-1-1 1,1 0-1,-1 1 0,1-1 0,0 1 0,0-1 1,-1 1-1,1 0 0,0-1 0,0 1 0,0 0 1,-1 0-1,1 0 0,0 0 0,0 0 0,1 0 1,-1 0-1,0 0 0,0 0 0,0 1 0,1-1 1,-1 0-1,1 1 0,-1-1 0,1 0 0,-1 1 1,1-1-1,0 0 0,-1 1 0,1-1 0,0 1 1,0-1-1,0 0 0,0 1 0,1-1 0,-1 1-3,1-3-104,0 1 0,1-1-1,-1 1 1,0-1 0,0 0-1,0 0 1,0 0 0,0 1-1,0-1 1,0 0 0,0 0-1,0-1 1,0 1 0,-1 0-1,1 0 1,0 0 0,-1 0-1,1-1 1,-1 1 0,1 0-1,-1-1 1,0 1 0,1 0-1,-1-1 1,0 1 0,0 0-1,0-1 1,0 1 0,0 0-1,0-1 1,-1 1 0,1 0-1,0-1 1,-1 1 0,1 0-1,-1-1 1,0 0 104,-2-2-2767</inkml:trace>
  <inkml:trace contextRef="#ctx0" brushRef="#br0" timeOffset="8857.846">1414 727 2881,'3'-9'5376,"-5"-18"-2326,1 26-3028,1 0 1,-1 1 0,1-1 0,-1 0 0,1 1 0,-1-1 0,0 1 0,1-1 0,-1 1-1,0-1 1,1 1 0,-1-1 0,0 1 0,0 0 0,0-1 0,1 1 0,-1 0 0,0 0 0,0 0-1,0 0 1,0 0 0,1 0 0,-1 0 0,0 0 0,0 0 0,0 0 0,0 0 0,1 0-1,-1 0 1,0 1 0,0-1 0,0 0 0,1 1 0,-1-1 0,0 0 0,0 1 0,1-1 0,-1 1-1,0 0 1,1-1 0,-1 1 0,1-1 0,-1 1 0,1 0 0,-1-1 0,1 1 0,-1 0-1,1 0 1,0-1 0,-1 1 0,1 0 0,0 0 0,-1 0 0,1-1 0,0 2-23,-8 10 327,7-11-315,0-1 1,0 1 0,0-1 0,0 1-1,0-1 1,0 1 0,0 0-1,1-1 1,-1 1 0,0 0 0,0 0-1,1 0 1,-1 0 0,0 0-1,1 0 1,-1 0 0,1 0 0,-1 0-1,1 0 1,0 0 0,-1 0-1,1 0 1,0 0 0,0 0 0,-1 0-1,1 0 1,0 0 0,0 0 0,0 1-1,1-1 1,-1 0 0,0 0-1,0 0 1,1 0 0,-1 0 0,0 0-1,1 0 1,-1 0 0,1 0-1,-1 0 1,1 0 0,0 0 0,-1 0-1,1 0 1,0-1 0,0 1-1,0 0 1,0 0 0,-1-1 0,1 1-1,0 0 1,0-1 0,0 1-1,0-1 1,0 0 0,0 1 0,1-1-1,-1 0-12,1 0 5,-1 0-1,1-1 1,-1 1-1,0-1 1,1 0-1,-1 1 1,1-1-1,-1 0 1,0 0-1,0 0 1,0 0-1,1 0 1,-1 0-1,0 0 1,0-1-1,0 1 1,-1 0-1,1 0 1,0-1-1,0 1 1,-1-1-1,1 1 1,-1-1-1,1 1 1,-1-1-1,0 1 1,1-1-1,-1 1 1,0-1-1,0 1 1,0-1-1,0 1 1,0-1-1,-1 1 1,1-1-1,0 1 1,-1-1-1,1 1 1,-1-1-1,1 1 1,-1-1-1,0 1 1,0 0-1,1-1 1,-1 1-1,0 0 1,0 0-1,0 0 1,-1 0-1,1 0 1,0-1-5,-13 37 24,14-34-18,0-1 1,0 1 0,0-1 0,0 1-1,0 0 1,0-1 0,0 1-1,0-1 1,0 1 0,1-1-1,-1 1 1,0-1 0,1 1 0,-1-1-1,0 1 1,1-1 0,-1 1-1,0-1 1,1 1 0,-1-1 0,1 0-1,-1 1 1,1-1 0,-1 0-1,1 1 1,-1-1 0,1 0 0,-1 0-1,1 1 1,-1-1 0,1 0-1,-1 0 1,1 0 0,0 0 0,-1 0-1,1 0 1,-1 0 0,1 0-1,0 0 1,-1 0 0,1 0-1,-1 0 1,1 0 0,-1 0 0,1-1-1,0 1 1,-1 0 0,1 0-1,-1-1 1,1 1 0,-1 0 0,1-1-1,-1 1 1,0 0 0,1-1-1,-1 1 1,1-1 0,-1 1 0,0-1-1,1 1 1,-1-1 0,0 1-1,0-1 1,1 1 0,-1-1 0,0 1-7,21-13 32,-16-1-2,-1-1 1,-1 1 0,0-1-1,-1 0 1,-1 0 0,0 0-1,-1 0 1,0-1 0,-1 1-1,-1-1-30,-18-125 337,8 8-353,1 114-54,40 62 35,23-24 25,-48-18 11,-1 0-1,0 0 1,0 0 0,1 0 0,-1-1-1,1 1 1,-1-1 0,0 0 0,1 0 0,-1 0-1,1 0 1,-1-1 0,0 0 0,1 1-1,-1-1 1,0 0 0,0 0 0,1-1 0,-1 1-1,0-1 1,0 0 0,0 1 0,-1-1-1,1 0 1,0-1 0,-1 1 0,1 0-1,-1-1 1,2-2-1,56-91 36,-48 72-30,12-21-609,-26 43-3153,0 2 896</inkml:trace>
  <inkml:trace contextRef="#ctx0" brushRef="#br0" timeOffset="9591.234">1655 202 1537,'-11'-4'4327,"10"25"-2294,26 271 3900,-25-291-5893,2-15-5351,-3 11 2707</inkml:trace>
  <inkml:trace contextRef="#ctx0" brushRef="#br0" timeOffset="10144.09">1653 550 960,'-10'-40'7476,"-25"71"-6225,34-30-1224,0 0 0,0 0 0,1 0-1,-1 0 1,1 0 0,-1 0 0,0 0 0,1 0-1,0 0 1,-1 0 0,1 0 0,0 0 0,-1 0-1,1 1 1,0-1 0,0 0 0,0 0 0,0 0-1,0 0 1,0 0 0,0 1 0,1-1 0,-1 0 0,0 0-1,1 0 1,-1 0 0,0 0 0,1 0 0,-1 0-1,1 0 1,0 0 0,-1 0 0,1 0 0,0 0-1,0 0 1,-1-1 0,1 1 0,0 0 0,0 0-1,0-1 1,0 1 0,0-1 0,0 1 0,0-1 0,0 1-1,0-1 1,0 0 0,1 1 0,-1-1 0,0 0-1,0 0 1,0 0 0,0 0 0,0 0 0,1 0-1,-1 0 1,0 0 0,0 0 0,0-1 0,0 1-1,0 0-25,1-2 23,-1 1 1,0-1 0,1 0-1,-1 0 1,0 0 0,0 0-1,0 0 1,0 0 0,-1 0 0,1 0-1,-1 0 1,1 0 0,-1 0-1,1 0 1,-1 0 0,0 0-1,0-1 1,0 1 0,0 0 0,-1 0-1,1 0 1,-1 0 0,1 0-1,-1 0 1,0 0 0,1 0-1,-2-2-24,1 4 11,0 0-1,0 0 1,0 0-1,0-1 0,1 1 1,-1 0-1,0 1 0,0-1 1,0 0-1,0 0 0,0 0 1,0 0-1,0 1 0,1-1 1,-1 0-1,0 1 0,0-1 1,0 1-1,0-1 0,1 1 1,-1-1-1,0 1 0,1-1 1,-1 1-1,0 0 0,1-1 1,-1 1-1,1 0 1,-1 0-1,1 0 0,-1-1 1,1 1-1,0 0 0,-1 0 1,1 0-1,0 0 0,0 0 1,0-1-1,0 1 0,-1 0 1,1 1-11,1-2 29,-1 0 0,1-1-1,-1 1 1,1 0 0,-1 0 0,1 0 0,-1 0 0,1 0 0,-1 0 0,1 0 0,-1 0 0,1 0 0,-1 0 0,1 0-1,-1 0 1,0 0 0,1 1 0,-1-1 0,1 0 0,-1 0 0,1 0 0,-1 1 0,0-1 0,1 0 0,-1 0 0,1 1-1,-1-1 1,0 0 0,1 1 0,-1-1 0,0 1 0,1-1 0,-1 0 0,0 1 0,0-1 0,0 1 0,1-1 0,-1 1-1,0-1 1,0 1 0,0-1 0,0 0 0,0 1 0,0-1 0,0 1 0,0-1 0,0 1 0,0-1 0,0 1 0,0-1 0,0 1-1,0-1 1,0 1 0,-1-1 0,1 1 0,0-1-29,8-19-3287,-5 4 897</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14:05.022"/>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805.146">752 1984 2881,'19'-159'9486,"-3"50"-8095,-2-297-150,7 60-59,-16 261-771,-18 72-672,2 19-5086,8 1 1806</inkml:trace>
  <inkml:trace contextRef="#ctx0" brushRef="#br0" timeOffset="2103.25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132.841">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030.187">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2T15:42:46.135"/>
    </inkml:context>
    <inkml:brush xml:id="br0">
      <inkml:brushProperty name="width" value="0.1" units="cm"/>
      <inkml:brushProperty name="height" value="0.1" units="cm"/>
    </inkml:brush>
  </inkml:definitions>
  <inkml:trace contextRef="#ctx0" brushRef="#br0">797 2210 2129,'-16'-10'7945,"68"-1"-5797,-40 10-1976,0 1 0,0 0 1,0 0-1,0 2 0,0-1 1,0 1-1,0 1 0,0 0 1,-1 1-1,5 2-172,54 12 558,144-11-320,-62-8 284,168 17 436,-310-14-940,0-1 0,1-1-1,-1 1 1,1-2 0,-1 0 0,1 0 0,-1-1 0,0 0 0,1-1 0,5-2-18,73 2 237,-87-6-200,-49 59 115,-7 43 0,-13 144-88,-15 67 846,43-237-547,23 21-264,16-88-196,-1 0 0,1 0 1,-1 1-1,1-1 1,0 0-1,-1 0 0,1 0 1,-1 1-1,1-1 0,-1 0 1,1 0-1,0 0 1,-1 0-1,1 0 0,-1 0 1,1 0-1,-1 0 0,1 0 1,-1 0-1,1 0 0,-1 0 1,1 0-1,0-1 1,-1 1-1,1 0 0,-1 0 1,1 0-1,0 0 0,-1-1 1,1 1-1,-1 0 0,1-1 1,0 1-1,-1 0 1,1-1-1,0 1 0,0 0 1,-1-1-1,1 1 0,0 0 1,0-1-1,-1 1 1,1-1-1,0 1 0,0-1 1,0 1-1,0 0 0,0-1 1,0 1-1,0-1 0,0 1 1,0-1-1,0 1 1,0-1-1,0 1 0,0 0 1,0-1-1,0 0 97,-1-1-635,-7-12-3087</inkml:trace>
  <inkml:trace contextRef="#ctx0" brushRef="#br0" timeOffset="1609.262">862 2249 2065,'-10'-1'5833,"11"0"-4365,12-7-547,-9 6-836,0 1-1,0 0 0,0 0 0,0 0 0,0 0 1,0 1-1,0-1 0,0 1 0,0 0 0,0 1 1,0-1-1,0 1 0,0-1 0,0 1 1,0 1-1,0-1 0,0 0 0,0 1 0,-1 0 1,1 0-1,-1 0 0,1 0 0,-1 0 0,0 1 1,0 0-1,0-1 0,0 1 0,0 0 1,0 1-1,-1-1 0,2 4-84,51 34 375,99 6 420,-29 0 283,-55-16-580,-43-10-382,66 33 307,45-11 805,-53-26-721,-57-3-475,-24-19-32,-24 22 8,9 15 5,-8-18-2,-8 53-22,-27-7-5,-77 81 16,64-83 3,-37 45 5,37-7-6,44-29-2,22-66-40,1 0 1,-1 0-1,1 0 0,-1-1 0,1 1 1,-1 0-1,1 0 0,-1-1 0,1 1 0,-1 0 1,0-1-1,0 1 0,1-1 0,-1 1 1,0-1-1,0 1 0,1-1 0,-1 1 0,0-1 1,0 0-1,0 0 0,0 1 0,0-1 1,0 0-1,0 0 0,0 0 0,1 0 0,-1 0 1,0 0-1,0 0 0,0 0 0,0 0 0,0-1 1,0 1-1,0 0 0,0 0 0,1-1 1,-1 1-1,0-1 0,0 1 0,0-1 0,1 1 1,-1-1-1,0 1 0,0-1 0,1 0 1,-1 1-1,1-1 0,-1 0 0,1 0 0,-1 0 1,1 1-1,-1-1 0,1 0 0,0 0 1,-1 0 39,-13-39-5390,2 18 1522</inkml:trace>
  <inkml:trace contextRef="#ctx0" brushRef="#br0" timeOffset="3788.14">804 2207 1489,'-12'15'6905,"16"-26"-3576,1 2-3164,0-1 0,0 0 0,0 0 1,-1 0-1,-1 0 0,0-1 0,0 0 0,-1 1 1,0-7-166,7-25 346,118-495 2172,-90 256-1757,-24 142-498,-16 73-693,-7 43-4502,9 21 1552</inkml:trace>
  <inkml:trace contextRef="#ctx0" brushRef="#br0" timeOffset="22961.808">1313 6 2753,'-58'-5'3266,"41"5"-2964,-1 0 0,1 2 0,0 0 0,0 1 0,0 0 0,0 1 0,1 1 0,-1 1 0,1 1 0,0 0 0,1 1 0,0 0 0,0 1 0,-11 10-302,13-8 156,-7 3-66,0 2 0,2 0 1,0 1-1,0 1 0,2 0 0,0 1 0,1 1 1,1 1-1,1 0 0,1 0 0,1 1 0,-3 11-90,-29 215 595,39-89-200,4-152-364,1 0-1,-1 0 0,1 0 1,1 0-1,-1 0 1,1 0-1,0 0 1,1-1-1,-1 1 1,1-1-1,1 1 1,-1-1-1,1 0 1,0 0-1,1-1 1,-1 1-1,1-1 0,0 0 1,0 0-1,1-1 1,-1 1-1,1-1 1,0-1-1,0 1 1,1-1-1,-1 0 1,1 0-1,-1-1 1,1 1-1,0-2 0,6 2-30,140 0 852,-118-6-735,1-2 0,-1-1 0,0-2 1,-1-1-1,0-1 0,0-2 0,-1-2 1,-1-1-1,0-1 0,-1-2 0,-1-1 1,0-1-1,-2-2 0,0-1 0,-2-1 1,-1-1-1,0-1 0,-2-1 0,-1-2 1,-2 0-1,11-19-117,-25 40 0,-1-1-1,0 1 1,0-1-1,0 0 1,-1 0 0,0 0-1,-1-1 1,0 1-1,0-1 1,-1 0 0,-1 1-1,0-1 1,0 0-1,0 0 1,-2 0 0,1 0-1,-1 0 1,0 0-1,-1 0 1,-1 0 0,1 1-1,-1-1 1,-1 1 0,0 0-1,0-1 1,-1 2-1,0-2 1,-13-5-196,1 1 0,-2 1 0,0 0 0,-1 1 0,0 2 0,0 0 0,-1 0 0,-1 2 0,1 1-1,-14-2 197,-6-2-1424,-1 2 0,0 1 0,0 3 0,-41 0 1424,21 4-2758</inkml:trace>
  <inkml:trace contextRef="#ctx0" brushRef="#br0" timeOffset="28398.784">665 2356 2785,'30'2'3672,"-9"-2"-3262,103 18 665,66 1-498,-147-20-551,-15 2-9,1-2 0,-1-1 0,1-2 1,-1 0-1,0-2 0,0-1 0,3-3-17,-13 1 825,-119 33-201,-177 13-219,-26-10-405,226-9 251,78-17-249,0 0-1,-1 0 0,1 0 1,0 1-1,0-1 0,0 0 1,0 0-1,0 0 0,0 0 1,0 0-1,1 0 0,-1 0 1,0 0-1,1 0 0,-1 0 1,0 0-1,1 0 0,-1 0 1,1 0-1,0 0 0,-1 0 1,1 0-1,0-1 0,-1 1 1,1 0-1,0 0 0,0-1 1,0 1-1,0 0 0,0-1 1,0 1-1,0-1 0,0 1 1,0-1-1,0 0 0,0 1 1,0-1-1,0 0 0,0 0 1,0 0-1,0 0 0,0 0 1,0 0-1,0 0 0,0 0 1,0 0-1,0 0 0,1-1-1,44 4-11,0-3-1,-1-2 1,1-2-1,12-4 12,-33 5 1,192-27 2,5 15 167,-698 2 489,440 7-720,39 12-3,143 0-51,17 0 94,0-8 0,37-10 21,-187 10 42,-31-3 230,-94-3-8,112 8-263,-144-17 17,-1 7 1,-89 7-19,20 38 587,160-27-238,61-22-293,2 10-62,0 0-1,0 0 0,1 1 1,0 1-1,-1 0 0,1 0 1,0 1-1,0 0 0,0 0 1,0 1-1,8 1 7,18-1-17,92-8-13,167 2 129,-295 6-89,-1 0 0,1 0 0,0 1 0,0-1 0,-1 0 0,1 1 0,0-1 0,0 0 0,-1 1 0,1-1 0,0 1 0,0-1 0,0 0 0,0 1 0,0-1 0,0 1 0,0-1 0,0 0 0,0 1 0,0-1 0,0 1 0,0-1 1,0 0-1,0 1 0,0-1 0,0 1 0,0-1 0,0 0 0,1 1 0,-1-1 0,0 0 0,0 1 0,0-1 0,1 0 0,-1 1 0,0-1 0,0 0 0,1 1 0,-1-1 0,0 0 0,1 0 0,-1 1 0,0-1 0,1 0 0,-1 0 0,0 0 0,1 0 0,-1 1 0,1-1 0,-1 0 0,0 0 0,1 0 0,-1 0 0,1 0 0,-1 0 0,0 0 0,1 0 0,-1 0 0,1 0 0,-1 0 0,0 0 0,1-1 1,-1 1-1,0 0 0,1 0 0,-1 0-10,-60 14 528,-207 15-187,-40-47-285,252 8-1104,48 4-2749,17-7 964</inkml:trace>
  <inkml:trace contextRef="#ctx0" brushRef="#br0" timeOffset="31581.341">497 2381 3842,'-7'-71'4857,"10"-42"-4259,-1 79-283,55-541 96,-37 472-371,-8 114-42,-8 9-9,0 1 1,-2-1 0,0 0-1,-1 1 1,-2-1 0,-2 20 10,2-10-8,-26 262 123,-1-5 328,28-288-432,0 1 0,1-1 0,-1 1 1,0 0-1,1-1 0,-1 1 0,1-1 1,-1 1-1,0 0 0,1-1 0,-1 1 0,1 0 1,-1-1-1,1 1 0,-1 0 0,1 0 0,-1-1 1,1 1-1,-1 0 0,1 0 0,0 0 1,-1 0-1,1 0 0,-1 0 0,1 0 0,-1 0 1,1 0-1,0 0 0,-1 0 0,1 0 0,-1 0 1,1 0-1,-1 1 0,1-1 0,-1 0 1,1 0-1,-1 1 0,1-1 0,-1 0 0,1 1 1,-1-1-1,1 0 0,-1 1 0,0-1 0,1 1 1,-1-1-1,0 1 0,1-1 0,-1 0 1,0 1-1,1 0 0,-1-1 0,0 1 0,0 0-11,21-150 385,-3-181-260,28-42-21,-39 275-88,-22 123-173,-28 133 125,8 3 0,-15 154 32,45-186 277,5-131-270,0 1 0,0-1 0,1 1 0,-1-1 0,0 1 0,0-1 0,1 1 0,-1-1 0,1 1 0,-1-1 0,0 1 0,1-1 0,-1 1 0,1 0 0,-1-1 0,1 1 0,-1 0 0,1-1 0,-1 1 0,1 0 0,0 0 0,-1-1 0,1 1 0,-1 0 0,1 0 0,0 0 0,-1 0 0,1 0 0,-1 0 0,1 0 0,0 0 0,-1 0 0,1 0 0,-1 0 0,1 0 0,-1 1 0,1-1 0,0 0 0,-1 0 0,1 1 0,-1-1 0,1 0 0,-1 1 0,1-1 0,-1 0 0,1 1 0,-1-1 0,0 1 0,1-1 0,-1 1 0,1-1 0,-1 1 0,0-1-7,11-42 67,-3-1-1,-1-1 1,-3 1 0,-1-10-67,0 20 5,13-306 67,-3-6-11,-21 322-50,-6 47 18,-21 199 140,-9 99 1,1 79-7,21-99 301,22-302-459,1 0 0,-1 0 0,0-1-1,0 1 1,1 0 0,-1 0 0,0 0-1,0 0 1,1 0 0,-1 0 0,0-1-1,0 1 1,1 0 0,-1 0 0,0 0 0,1 0-1,-1 0 1,0 0 0,0 0 0,1 0-1,-1 0 1,0 0 0,1 0 0,-1 0-1,0 1 1,0-1 0,1 0 0,-1 0-1,0 0 1,0 0 0,1 0 0,-1 1 0,0-1-1,0 0 1,1 0 0,-1 0 0,0 0-1,0 1 1,0-1 0,0 0 0,1 0-1,-1 1 1,0-1 0,0 0 0,0 0 0,0 1-1,0-1 1,0 0 0,0 1 0,0-1-1,0 0 1,1 0 0,-1 1 0,0-1-1,0 0 1,-1 1 0,1-1 0,0 0 0,0 0-1,0 1 1,0-1-5,16-103 251,13-222-80,-27-4-161,-19 190 4,-17 51-41,18 105-61,-2 35 72,2 0 1,2 0-1,3 2 1,3-1 0,1 1-1,2 27 16,2-47-3,-7 245 86,11-271-84,-2 1-5,1-1 0,0 1 1,1 0-1,0-1 0,1 1 0,0-1 1,0 1-1,0-1 0,1 0 1,1 0-1,-1 0 0,3 2 6,-5-9 0,0 0 0,0 0 0,0-1 0,1 1 0,-1-1 0,0 1 0,1-1 0,-1 1 0,0-1 0,1 0 0,-1 1 0,0-1 0,1 0 0,-1 0 0,1 0 0,-1 0 0,0 0 0,1 0 0,-1-1 0,1 1 0,-1 0 0,0-1 0,1 1 0,-1-1 0,0 0 0,0 1 0,1-1 0,-1 0 0,0 0 0,0 1 0,0-1 0,0 0 0,0 0 0,0 0 0,0 0 0,0-1 0,0 1 0,-1 0 0,1 0 0,0 0 0,-1-1 0,1 1 0,-1 0 0,1-1 0,-1 1 0,0 0 0,0-1 0,15-34 24,-3 0 0,-1-1 0,-1 0 0,-3 0 1,3-28-25,-4 29 5,46-336 56,5 57 3,-43 242-173,-42 248-81,-38 195 131,-7 9 193,46-242-78,19-80-99,18-80 38,55-267 144,9-68-110,-9 34 14,-64 314-124,-3 19 52,-4 36 19,-64 352-14,18-52 122,23-138-114,41-284 0,40-366 51,16 31-174,-35 273 83,-31 169-101,-24 223 37,-33 75 208,-20 74 66,68-362-57,41-269 121,14-128-148,-34 267-77,3 0-1,4 1 1,10-19 7,-19 88-137,-11 52 23,-1-25 112,-40 328-140,27-250 145,-56 344 195,57-348-206,8-67 4,1-23 29,28-365 122,36-7-150,-14 218-29,-33 133-13,-5 31 7,-2 90-84,-41 196 68,-46 75 238,45-225-114,19-122-121,5-42 46,13-252 95,0 181-109,5 0 0,3 1-1,5 1 1,13-39 19,-28 135-8,1 1 0,-1-1 0,0 0 1,0 0-1,1 0 0,-1 0 0,0 0 0,0 0 0,1 0 1,-1 0-1,0 0 0,0 0 0,0 0 0,1 0 0,-1-1 1,0 1-1,0 0 8,0 2-8,-46 367-225,20-195 399,-35 113-166,25-198 40,36-88-40,0 0 0,-1-1 0,1 1 1,-1 0-1,1 0 0,-1-1 0,0 1 0,1 0 1,-1-1-1,1 1 0,-1 0 0,0-1 0,0 1 0,0-1 1,1 1-1,-1-1 0,0 0 0,0 1 0,0-1 1,0 0-1,1 0 0,-1 1 0,0-1 0,0 0 1,0 0-1,0 0 0,0 0 0,0 0 0,0 0 0,0 0 1,0-1-1,0 1 0,1 0 0,-1 0 0,0-1 1,0 1-1,0 0 0,0-1 0,1 1 0,-1-1 0,0 1 1,0-1-1,0 0 0,-27-142-91,19 57-320,5-1 0,3 1 1,4-1-1,4 0 0,5-8 411,-10 77-281,8-28 69,4 24-2678,-12 21 841</inkml:trace>
  <inkml:trace contextRef="#ctx0" brushRef="#br0" timeOffset="34562.874">779 2543 2305,'-6'-7'1584,"4"5"-1384,0 0-1,1 1 1,-1-1-1,0 0 0,1 0 1,-1-1-1,1 1 1,0 0-1,0 0 1,0-1-1,0 1 1,0 0-1,0-1 0,1 1 1,-1-1-1,1 1 1,0-1-1,0 1 1,-1-1-1,2 1 1,-1-1-1,0 1 1,0-1-1,1 0-199,-36 197 2844,-69 107-656,65-132-1167,24-159-1508,3-28-3796,7 7 1239</inkml:trace>
  <inkml:trace contextRef="#ctx0" brushRef="#br0" timeOffset="36129.934">524 3082 1553,'-19'10'5834,"-29"19"-4142,27-17-1568,0-1 0,0-2 0,-1 0 1,0-1-1,-1-1 0,1-1 0,-2-1 0,1-1 1,-3-1-125,-52 16 765,-11 3-642,84-21-118,-30-1 35,41-11-40,-17 24 6,9-11 7,1 0 1,-1 1 0,1-1-1,-1 0 1,1 0 0,0 1-1,0-1 1,0 0 0,0 1-1,0-1 1,0 1 0,1 0-1,-1-1 1,1 1-1,0-1 1,0 1 0,0 0-1,0-1 1,0 1 0,1 0-1,-1-1 1,1 3-14,0 2 39,-7 74-309,8-109-2678,1 11 774</inkml:trace>
  <inkml:trace contextRef="#ctx0" brushRef="#br0" timeOffset="37354.804">637 3026 864,'-31'-9'5678,"31"10"-5620,-1 0-1,1 0 1,0 0 0,-1 0 0,1 0 0,-1 0 0,1 0 0,-1 0-1,1-1 1,-1 1 0,0 0 0,0 0 0,1-1 0,-1 1 0,0 0 0,0-1-1,0 1 1,1 0 0,-1-1 0,0 1 0,0-1 0,0 0 0,0 1-1,0-1 1,0 0 0,0 1 0,0-1 0,0 0 0,0 0 0,0 0 0,0 0-1,0 0 1,-1 0 0,1 0 0,0 0 0,0-1 0,0 1 0,0 0 0,0-1-1,0 1 1,0-1 0,1 1-58,-44-29 835,-47-14 443,86 40-1237,1 0 0,-1 0 0,1 1-1,-1 0 1,0 0 0,0 0 0,0 1 0,0-1-1,0 1 1,-1 0 0,1 1 0,0-1 0,0 1-1,-1 0 1,1 0 0,-2 1-41,5-1 33,-27-15 260,2 0-239,22 6-70,0 30 37,-24 29-32,27-52-3348,4 1 1073</inkml:trace>
  <inkml:trace contextRef="#ctx0" brushRef="#br0" timeOffset="38321.234">576 3068 2913,'27'1'3727,"10"-33"-3045,-29 24-379,4-2-152,1 1 0,0 1 0,0 0 0,0 0 0,1 2 0,0-1 0,0 2 0,6-2-151,29 0 266,-44 7-234,-1 0-1,1-1 0,-1 1 1,1-1-1,-1 1 1,0-1-1,1-1 1,-1 1-1,0-1 0,0 1 1,0-1-1,0 0 1,0-1-1,0 1 0,0-1 1,0 0-32,58-20 464,-37-2 232,-21 59-55,6-14-1206,-8-18-1039,-3-3-347</inkml:trace>
  <inkml:trace contextRef="#ctx0" brushRef="#br0" timeOffset="39471.689">662 3114 2289,'32'-17'5979,"-28"17"-5916,0 0 1,0 0-1,1 0 1,-1 1-1,0-1 1,0 1-1,0 0 1,0 1-1,0-1 0,0 1 1,0 0-1,0-1 1,-1 2-1,1-1 1,-1 0-1,1 1 1,-1 0-1,0-1 1,2 4-64,137 92 1534,-58-53-358,37-4-709,-83-54-443,-42 67 37,9-36-226,-11-33-3543,-2 7 1312</inkml:trace>
  <inkml:trace contextRef="#ctx0" brushRef="#br0" timeOffset="40421.508">590 3109 1761,'0'0'72,"0"-1"0,0 0 0,0 1-1,-1-1 1,1 1 0,1-1 0,-1 1 0,0-1 0,0 0 0,0 1 0,0-1 0,0 1 0,0-1-1,1 1 1,-1-1 0,0 1 0,0-1 0,1 1 0,-1-1 0,0 1 0,1-1 0,-1 1 0,0 0 0,1-1-1,-1 1 1,1-1 0,-1 1 0,1 0 0,-1 0 0,1-1 0,-1 1 0,1 0 0,-1 0 0,1-1 0,-1 1-1,1 0 1,-1 0 0,1 0 0,-1 0 0,1 0 0,0 0 0,-1 0 0,1 0 0,-1 0 0,1 0-1,-1 0 1,1 0 0,-1 0 0,1 1 0,-1-1 0,1 0 0,0 0 0,-1 1 0,0-1 0,1 0 0,-1 1-1,1-1 1,-1 0 0,1 1 0,-1-1 0,0 1 0,1-1 0,-1 1-72,22 99 1342,-16-69-1087,-5-22-101,0 1 0,1 0 0,0-1 0,1 0 0,0 1 0,0-1 0,1 0 1,0-1-1,0 1 0,1-1 0,1 1 0,-1-2 0,1 1 0,7 6-154,-5-6 404,-8-8-395,1 0 0,-1 0 0,0-1-1,0 1 1,1 0 0,-1-1 0,0 1 0,0 0-1,1 0 1,-1 0 0,0-1 0,1 1-1,-1 0 1,0 0 0,0 0 0,1 0 0,-1 0-1,1 0 1,-1 0 0,0-1 0,1 1 0,-1 0-1,0 0 1,1 0 0,-1 0 0,0 1-1,1-1 1,-1 0 0,0 0 0,1 0 0,-1 0-1,0 0 1,1 0 0,-1 0 0,0 1-1,1-1 1,-1 0 0,0 0 0,0 0 0,1 1-1,-1-1 1,0 0 0,0 0 0,1 1-1,-1-1 1,0 0 0,0 1 0,0-1 0,1 0-9,-1 1 0,0-1 1,0 1-1,0-1 0,0 0 1,0 1-1,-1-1 1,1 0-1,0 1 1,0-1-1,0 0 0,0 1 1,0-1-1,0 0 1,-1 1-1,1-1 1,0 0-1,0 0 0,0 1 1,-1-1-1,1 0 1,0 0-1,-1 1 1,1-1-1,0 0 0,0 0 1,-1 0-1,1 0 1,0 1-1,-1-1 1,1 0-1,0 0 0,-1 0 1,1 0-1,0 0 1,-1 0-1,1 0 1,0 0-1,-1 0 0,1 0 1,-1 0-1,1 0 1,0 0-1,-1 0 1,1 0-1,0 0 0,-1 0 1,1-1-1,0 1 1,0 0-1,-1 0 1,1 0-1,0-1 0,-1 1 1,1 0-1,0 0 1,0-1-1,17-18 10,-10 27 128,-8-20-2461,3 9 125,-2-1-491</inkml:trace>
  <inkml:trace contextRef="#ctx0" brushRef="#br0" timeOffset="40738.242">679 3451 2769,'-5'17'1217,"-5"-2"15,-3 6-575,3-5-401,3 1-64,3-9-128,-1-13 0,2 5-320,2-8-1009,1 3 273</inkml:trace>
  <inkml:trace contextRef="#ctx0" brushRef="#br0" timeOffset="43606.57">382 2296 2449,'-1'1'148,"-1"1"1,1-1-1,0 1 0,-1-1 0,0 0 1,1 0-1,-1 0 0,0 0 0,1 0 1,-1 0-1,0 0 0,0 0 0,0-1 0,0 1 1,0-1-1,1 1 0,-1-1 0,0 0 1,0 0-1,0 0 0,0 0 0,0 0 1,0 0-1,0 0 0,0-1 0,0 1 1,0-1-1,0 0 0,0 1 0,0-1 1,1 0-1,-1 0 0,0 0 0,0 0 0,1 0 1,-1-1-1,1 1 0,-1 0 0,1-1-148,-1-72 1703,52-118-940,8-154 210,-6 135-669,-32 110-9,-19 85-283,1 1 1,0 0-1,1 0 1,1 0-1,1 1 1,0-1-1,0 1 0,2 0 1,0 1-1,3-5-12,42-64 163,-42 71-165,-8 9-1,-1 0 0,0 0 0,1 0 0,-1 0 1,1 0-1,0 1 0,0-1 0,0 1 0,0-1 0,0 1 0,0-1 0,0 1 0,0 0 0,0 0 0,1 0 0,-1 1 0,0-1 0,1 0 0,-1 1 0,0 0 0,1-1 0,-1 1 1,1 0-1,-1 0 0,1 0 0,-1 1 0,1-1 0,-1 0 0,0 1 0,1 0 0,-1-1 0,2 2 3,0 2 3,1 0-1,-1 0 1,0 0 0,0 1-1,0-1 1,-1 1 0,0 0-1,0 0 1,0 0 0,0 1-1,-1-1 1,0 1 0,0-1-1,0 1 1,-1 2-3,6 27 5,-2 0 0,-2 0-1,-1 0 1,-2 1 0,-1-1 0,-2 0-1,-1 0 1,-2 0 0,-4 9-5,4-8 5,-38 162 32,26-109-254,-5 0-1,-4-1 0,-19 39 218,21-89-1884,20-38-5,1-6 166</inkml:trace>
  <inkml:trace contextRef="#ctx0" brushRef="#br0" timeOffset="44429.68">711 1380 2161,'-112'618'4338,"27"-306"-3532,78-268-171,15-61-662,47-309 113,-38 253-41,-3-1 1,-3 1-1,-3-2 0,-4 1 0,-3-9-45,-32-129 179,15 139-174,15 72-7,0 1 0,-1-1 0,1 1 0,-1 0 0,1 0 0,-1-1-1,1 1 1,-1 0 0,1 0 0,-1 1 0,1-1 0,-1 0 0,1 0 0,-1 1 0,1-1-1,0 1 1,-1-1 0,1 1 0,-1 0 0,1-1 0,0 1 0,0 0 0,0 0 0,-1 0 0,1 0-1,0 0 1,0 0 0,0 0 0,0 0 0,1 1 0,-1-1 0,0 0 0,0 1 0,1-1-1,-1 0 1,1 1 0,-1-1 0,1 2 2,-29 50 11,-33 38-1,48-75-27,1 1-1,1 1 0,0-1 1,2 2-1,0 0 0,1 0 1,1 1-1,1 0 0,0 0 1,2 0-1,0 1 0,1 0 1,1 0-1,2 0 0,-1 15 18,1-20-25,-44 331-504,42-331 407,-1 6-116,1 0 0,1 1 0,1-1 0,1 1 0,1-1 0,2 11 238,-1-25-1099</inkml:trace>
  <inkml:trace contextRef="#ctx0" brushRef="#br0" timeOffset="132938.305">2205 1528 1249,'-11'-1'4212,"11"1"-4102,0 0-1,0 1 1,0-1 0,0 0-1,0 1 1,0-1-1,0 0 1,0 1-1,0-1 1,0 0-1,0 0 1,0 1 0,0-1-1,0 0 1,0 1-1,0-1 1,0 0-1,0 1 1,0-1-1,-1 0 1,1 0 0,0 1-1,0-1 1,0 0-1,-1 0 1,1 1-1,0-1 1,0 0-1,0 0 1,-1 0-1,1 0 1,0 1 0,0-1-1,-1 0 1,1 0-1,0 0 1,-1 0-1,1 0 1,0 0-1,-1 0 1,1 0 0,0 1-1,0-1 1,-1 0-1,1 0 1,0-1-1,-1 1 1,1 0-1,0 0 1,-1 0 0,1 0-1,0 0 1,-1 0-1,1 0 1,0 0-1,0 0 1,-1-1-1,1 1 1,0 0 0,0 0-1,-1 0 1,1-1-110,26 1 845,145 2-298,-74 1 235,-11-7-315,-39 21-400,50-10 522,-49-15-90,-6 6-376,-11-28-54,9-29-72,-8 13 17,5 5-30,-14 4 16,-13-1-11,3 21 27,-13 17-17,-1 0 0,1 1-1,0-1 1,0 1 0,-1-1 0,1 0-1,0 1 1,-1-1 0,1 0 0,0 1 0,-1-1-1,1 0 1,-1 0 0,1 1 0,0-1-1,-1 0 1,1 0 0,-1 0 0,1 0-1,-1 0 1,1 1 0,-1-1 0,1 0-1,-1 0 1,1 0 0,0 0 0,-1 0 0,1 0-1,-1-1 1,1 1 0,-1 0 0,1 0-1,-1 0 1,1 0 0,0 0 0,-1-1-1,1 1 1,-1 0 0,1 0 0,0-1-1,-1 1 1,1 0 0,0-1 0,-1 1 0,1 0-1,0-1 1,-1 1 0,1 0 0,0-1-1,0 1 1,-1-1 0,1 1 0,0 0-1,0-1 1,0 1 0,0-1 0,0 1-1,0-1 1,-1 1 0,1-1 0,0 1 0,0-1-1,1 1 1,-1 0 0,0-1 0,0 1-1,0-1 2,-11 5-10,-84 13 68,1-28-39,18 8-3,-8-4-16,-29-13 11,83 14-14,29 5 2,-1 0 1,0 0 0,1 1 0,-1-1-1,0 1 1,1-1 0,-1 1-1,0 0 1,0 0 0,0 0 0,1 0-1,-1 0 1,0 0 0,0 0-1,1 0 1,-1 1 0,0-1 0,0 1-1,1-1 1,-1 1 0,0 0 0,1 0-1,-1 0 1,1 0 0,-1 0-1,1 0 1,-2 1 0,-26 16-35,-15 15 54,-54 53-24,39-20 5,31-28-16,15-32 32,49 41-48,-68-39 48,38 9-30,-8 16 28,63-26-84,-51-8 62,52-3-8,9 25 3,4-13 29,28 7-51,-28-4 65,22-18-28,-78 3-17,36-19 30,-29-10 17,58-28-80,-73 53 50,-1-1-1,1 0 1,-2 0-1,1-1 1,-1-1-1,-1 1 1,0-1-1,0-1 0,-1 0 1,0 0-1,-1-1-1,48-49 262,-54 58-1895,-3 2 1124</inkml:trace>
  <inkml:trace contextRef="#ctx0" brushRef="#br0" timeOffset="157764.808">1008 1610 2321,'4'-11'3305,"15"-17"-1386,13 41-705,117 7-177,164 31-450,-295-48-100,-16-2-446,0 0 0,0 0 0,1-1 0,-1 1 0,0-1 0,0 0 0,0 1 0,0-1 0,1 0 0,-1 0 0,0-1 0,0 1 0,0 0 0,1-1 0,-1 1 0,0-1-1,0 0 1,0 1 0,0-1 0,0 0 0,0 0 0,0-1 0,0 1 0,1-1-41,53-6 128,68-10 65,189-93-193,-295 97-3007,-13 2 867</inkml:trace>
  <inkml:trace contextRef="#ctx0" brushRef="#br0" timeOffset="158500.422">968 1648 3570,'24'0'3831,"12"17"-3350,-15-5-218,83 31 416,-74-32-315,0 1-1,0 2 1,-1 0-1,-1 2 1,-1 1-1,15 13-363,-4 0 448,1-2-1,2-1 1,0-2-1,20 6-447,-54-27 50,0 0 0,0-1 0,0 0-1,1-1 1,-1 0 0,1 0 0,0-1 0,-1 1-1,1-2 1,0 1 0,0-1 0,5-1-50,10-28-3018,-18 4 839</inkml:trace>
  <inkml:trace contextRef="#ctx0" brushRef="#br0" timeOffset="158885.063">1746 1910 3346,'2'-2'1648,"3"-6"81,9-4-720,1-3-417,12-5-176,-4 0 64,20-7-256,-6-1 48,12-7-160,-12 12 1,8-2-113,-9 11 32,6 2-64,-18-1-64,0-1-257,-14-1-1632,4 0 369</inkml:trace>
  <inkml:trace contextRef="#ctx0" brushRef="#br0" timeOffset="192011.597">3060 1483 1777,'-14'-9'7288,"5"5"-6425,0 13 1281,25 21-1682,-10 67-337,-2-61 422,-4-35-526,0 1 1,0-1-1,0 0 0,0 0 0,0 1 1,-1-1-1,1 0 0,-1 0 0,1 0 1,-1 1-1,1-1 0,-1 0 0,1 0 1,-1 0-1,0 0 0,0 0 1,0 0-1,0 0 0,1-1 0,-1 1 1,0 0-1,0 0 0,-1-1 0,1 1 1,0 0-1,0-1 0,0 1 0,0-1 1,0 0-1,-1 1 0,1-1-21,-16 7 283,-11 11 24,-40 14-265,26 10 33,19-34 173,-33 3 665,33-10-895,-3-5-18,-94 13 78,-6-13 533,43 2-291,30 0-115,-36-1-170,42-1-1,-6-20-20,18 9-14,39-26 579,14 20-268,-10 15-2361,-1-2-3673,-5-1 1577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2T18:48:45.336"/>
    </inkml:context>
    <inkml:brush xml:id="br0">
      <inkml:brushProperty name="width" value="0.1" units="cm"/>
      <inkml:brushProperty name="height" value="0.1" units="cm"/>
    </inkml:brush>
  </inkml:definitions>
  <inkml:trace contextRef="#ctx0" brushRef="#br0">613 2010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645 1983 2881,'19'-159'9486,"-3"50"-8095,-2-297-150,7 60-59,-16 261-771,-18 72-672,2 19-5086,8 1 1806</inkml:trace>
  <inkml:trace contextRef="#ctx0" brushRef="#br0" timeOffset="4">685 8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trace contextRef="#ctx0" brushRef="#br0" timeOffset="28656">745 1290 2465,'33'-17'8358,"34"-39"-8214,-50 40 462,63-83-544,-64 78-58,2 1 0,1 0 0,0 1 0,1 1 0,15-10-4,-6 5 1,72-52 34,16 25-25,-70 11 9,-14-4 8,-33 41-26,1 0 25,0 0-1,0 0 1,-1 0 0,1 0-1,-1 0 1,0 0-1,0 0 1,1 0-1,-1 0 1,0 0-1,-1 0 1,1 0-1,0 0 1,-1 0-1,1 0 1,-1 0 0,1 0-1,-1 0 1,0 0-1,0 1 1,0-1-1,0 0 1,0 0-1,0 1 1,-1-1-1,1 1 1,0-1 0,-1 1-1,1-1 1,-1 1-1,0 0 1,0 0-26,-90-115 1091,80 106-999,0 0 0,1-1 0,0-1 1,0 1-1,1-2 0,1 1 0,0-1 0,0-3-92,7 14 23,-65-125 956,64 121-962,-20-68-1112,17 25-3080,6 27 1139</inkml:trace>
  <inkml:trace contextRef="#ctx0" brushRef="#br0" timeOffset="30358.049">646 1214 960,'12'1'3294,"-13"-6"1749,-5 1-4085,-21-48 886,-100-99-1460,117 138-285,0 0 0,-1 1 0,0 0 0,-1 1 0,-1 0 0,0 1-1,0 1 1,-1 0 0,0 0 0,-1 2 0,0 0 0,0 0 0,0 1-99,-16-2 62,1-2 1,0-1-1,1-2 1,0-1-1,-24-15-62,12-9 5,-23-11-2,55 50-8,16-2-11,72-20-19,85-111 22,-145 119-169,-1-1 0,-1 0 1,0-2-1,-1 0 0,0-1 0,-2-1 1,0 0-1,-1 0 0,4-10 182,-10 12-2259,-6 3-118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14:05.022"/>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805.146">752 1984 2881,'19'-159'9486,"-3"50"-8095,-2-297-150,7 60-59,-16 261-771,-18 72-672,2 19-5086,8 1 1806</inkml:trace>
  <inkml:trace contextRef="#ctx0" brushRef="#br0" timeOffset="2103.25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132.841">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030.187">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14:18.699"/>
    </inkml:context>
    <inkml:brush xml:id="br0">
      <inkml:brushProperty name="width" value="0.1" units="cm"/>
      <inkml:brushProperty name="height" value="0.1" units="cm"/>
    </inkml:brush>
    <inkml:brush xml:id="br1">
      <inkml:brushProperty name="width" value="0.1" units="cm"/>
      <inkml:brushProperty name="height" value="0.1" units="cm"/>
      <inkml:brushProperty name="color" value="#E71224"/>
    </inkml:brush>
    <inkml:brush xml:id="br2">
      <inkml:brushProperty name="width" value="0.1" units="cm"/>
      <inkml:brushProperty name="height" value="0.1" units="cm"/>
      <inkml:brushProperty name="color" value="#00A0D7"/>
    </inkml:brush>
  </inkml:definitions>
  <inkml:trace contextRef="#ctx0" brushRef="#br0">374 2092 2257,'-4'-3'3801,"6"-16"-671,-1 17-1137,-24 31 192,-169 309-1526,109-160 88,43-106-461,85-147 23,35-67-325,80-88 96,-153 221-66,1-1 0,-2-1 0,1 1 0,-1-1 0,-1 0 0,0-1 0,-1 1 0,0-1-1,0-2-13,13-23 22,149 353 103,-52-83 777,-82-164-278,-55-83-5754,4-5 2139</inkml:trace>
  <inkml:trace contextRef="#ctx0" brushRef="#br0" timeOffset="1300.045">390 2105 3137,'-9'-14'6807,"20"-37"-5719,-4 20-557,6-311 1878,7 118-1409,-21 185-929,1 0 0,3 0-1,0 0 1,10-37-71,-4-122 136,7 136 408,-36 69-3022,16-4-387,2-2-412</inkml:trace>
  <inkml:trace contextRef="#ctx0" brushRef="#br0" timeOffset="2727.894">514 196 2113,'-14'-58'4740,"13"56"-4682,0 0 0,0 0 0,-1 0 0,1 0 0,0 0 0,-1 1 0,1-1 0,-1 0 0,0 1 0,0 0 0,1-1 0,-1 1 0,0 0 0,0 0 0,0 0 0,0 0 0,-1 0 0,1 0 0,0 1 0,0-1 0,0 1 0,-1-1 0,1 1 0,0 0 0,0 0 0,-1 0 0,1 0 0,0 0 0,0 1 0,-1-1 0,1 1 0,0 0 0,0-1 0,0 1 0,0 0 0,0 0 0,-2 1-58,-72 65 226,31-20-145,27-34 28,1 0 1,0 1-1,0 1 1,2 1-1,0 0 1,1 1-1,0 1 1,2 0 0,0 0-1,1 2 1,1-1-1,0 1 1,2 1-1,0-1 1,2 2-1,-4 18-109,9-17 126,0-1-1,2 1 0,1 0 0,1 0 0,1-1 1,0 0-1,2 0 0,1 0 0,1-1 0,0 1 0,2-2 1,0 1-1,11 13-125,-16-25 55,1-1 0,0-1 0,1 1 0,-1-1 0,2 0 1,-1 0-1,1-1 0,0 0 0,0 0 0,0-1 0,1 0 0,0-1 0,0 0 0,0 0 1,1-1-1,-1 0 0,1-1 0,-1 0 0,1 0 0,0-1 0,0 0 0,0-1 0,0 0 1,0-1-1,6 0-55,2-2 57,1-1 0,-1 0 1,0-1-1,-1-1 1,0-1-1,1-1 0,-2 0 1,1-1-1,-2 0 0,1-2 1,-1 0-1,-1 0 0,4-4-57,-2 0 67,-1 0 0,0-1 0,-1 0 0,-1-1 0,-1-1 0,0 0 0,-1-1 0,-1 0 0,0-1-67,30-126 254,-38 127-233,-1-1-1,-1 1 1,-1-1 0,0 1 0,-1 0 0,-1-1 0,-1 1-1,-1 1 1,0-1 0,-3-2-21,4 11-3,0 1-1,-1-1 1,-1 1-1,1 1 1,-1-1-1,-1 1 1,0 0 0,0 0-1,0 1 1,-1 0-1,0 0 1,-1 1 0,1 0-1,-1 1 1,0-1-1,-1 2 1,1-1-1,-1 1 1,0 1 0,0 0-1,0 0 1,0 1-1,0 0 1,-1 1 0,-5 0 3,-134 35-395,130-23-1932,22-9-530,9-2-310</inkml:trace>
  <inkml:trace contextRef="#ctx0" brushRef="#br0" timeOffset="44492.2">468 1234 1761,'4'-9'5876,"-5"9"-5823,1 0 1,0 0-1,0 1 0,0-1 1,-1 0-1,1 0 1,0 0-1,0 1 0,0-1 1,-1 0-1,1 0 0,0 0 1,0 0-1,-1 0 1,1 0-1,0 1 0,-1-1 1,1 0-1,0 0 1,0 0-1,-1 0 0,1 0 1,0 0-1,-1 0 1,1 0-1,0 0 0,0 0 1,-1 0-1,1-1 1,0 1-1,0 0 0,-1 0 1,1 0-1,0 0 1,0 0-1,-1 0 0,1-1 1,0 1-1,0 0 0,-1 0-53,-70 78 707,59-68-661,-46 43 290,5 5-280,-28-8 11,33 3-62,41-47 23,-3-7 361,8-2-392,-2-2 93,4 8-80,1 0-1,-1 0 1,1 0 0,-1 0-1,1-1 1,0 1-1,0 0 1,0 0 0,0-1-1,1 1 1,-1-1 0,1 1-1,-1-1 1,1 0-1,0 1 1,0-1 0,0 0-1,0 0 1,0 0-1,1-1 1,-1 1 0,1 0-1,-1-1 1,1 0-1,0 1-9,41 48 579,3 8 19,-17 20-460,-22-44-23,38 65 518,-4-37-284,-42-62-368,0 0-1,1 1 1,-1-1 0,0 0-1,0 1 1,0-1 0,1 0-1,-1 1 1,0-1 0,0 0-1,0 1 1,0-1 0,0 0-1,1 1 1,-1-1 0,0 0-1,0 1 1,0-1 0,0 1-1,0-1 1,0 0 0,0 1-1,-1-1 1,1 0 0,0 1-1,0-1 1,0 1 0,0-1-1,0 0 1,0 1 0,-1-1-1,1 0 1,0 1 0,0-1-1,-1 0 1,1 0-1,0 1 1,0-1 0,-1 0-1,1 0 1,0 1 0,-1-1-1,1 0 1,0 0 0,-1 0-1,1 0 1,0 1 0,-1-1-1,1 0 1,0 0 0,-1 0-1,1 0 1,-1 0 0,1 0-1,0 0 1,-1 0 0,1 0-1,0 0 1,-1 0 0,1 0-1,-1 0 1,1-1 0,0 1-1,-1 0 20,-1 1-1430</inkml:trace>
  <inkml:trace contextRef="#ctx0" brushRef="#br0" timeOffset="45499.378">511 1285 1185,'-13'-2'3909,"21"0"-551,-3 3-3277,-1 1 0,1-1 0,0 1 0,-1 1 0,1-1-1,-1 0 1,0 1 0,0 0 0,0 0 0,0 0 0,-1 1 0,1-1 0,-1 1 0,0 0 0,0 0 0,0 0 0,0 0 0,-1 0 0,1 2-81,11 13 217,-7-12-148,0 0 0,0 0 0,1 0 0,0-1 0,0-1 1,1 1-1,0-1 0,-1 0 0,2-1 0,-1 0 0,0-1 0,1 0 0,0 0 0,0-1 0,0 0 0,4 0-69,63 26 421,-73-29-293,-44 46-125,-28 61 13,-133 163 136,188-255-239,16-29-2051,4-2 575</inkml:trace>
  <inkml:trace contextRef="#ctx0" brushRef="#br0" timeOffset="48875.636">548 1187 1729,'-5'7'3799,"5"-7"-3658,10-5 804,9 31 1512,-3-24-2233,20 10 616,-32-13-802,0 0 0,0 1-1,0-1 1,0 1-1,0 0 1,0 0 0,0 0-1,0 0 1,0 1-1,0-1 1,0 1 0,0 0-1,0 0 1,0 1 0,-1-1-1,1 1 1,0 0-38,20 6-18,-5 10 18,89 68 579,-46-2-358,-46-74-215,-14-9-5,1 1 0,-1-1 0,1 1 1,-1-1-1,0 1 0,0 0 0,0 0 0,0 0 0,0 0 1,0 0-1,0 0 0,-1 0 0,1 1 0,-1-1 0,1 0 1,-1 1-1,0 0 0,0-1 0,0 1 0,-1-1 0,1 1 0,0 0 1,-1 0-1,0 0 0,0 1-1,18 113 13,30-28 3,-48-85-14,-1-1-1,1 1 1,0-1-1,0 1 1,0 0-1,1-1 1,0 1-1,-1-1 1,1 1-1,0-1 0,1 0 1,-1 1-1,0-1 1,1 0-1,0 0 1,0 0-1,0 0 1,0 0-1,0 0 1,2 1-2,1 2-1,-1-1 0,1 0 1,-1-1-1,1 1 0,1-1 1,-1 0-1,1 0 0,0 0 1,0-1-1,0 0 0,0 0 1,0 0-1,1-1 0,-1 0 1,1 0-1,-1-1 0,1 0 1,0 0-1,0 0 0,6-1 1,30 24 12,-24-8-8,-17-13-3,1 0-1,0 0 1,-1 0-1,0 0 1,0 1-1,0-1 1,0 0-1,0 1 1,-1 0-1,0-1 1,1 1-1,-1 0 1,0 0-1,-1-1 1,1 1-1,-1 0 1,0 2-1,6 23 2,-8 9 1,25 45-1,35-57-2,-6 50 19,-51-75-19,0 0 0,0 1 0,0-1 0,0 0 1,1-1-1,-1 1 0,0 0 0,1 0 0,-1 0 0,0-1 0,1 1 0,-1-1 0,1 1 1,-1-1-1,1 0 0,-1 1 0,1-1 0,-1 0 0,1 0 0,-1 0 0,1 0 0,-1 0 0,1 0 1,-1-1-1,1 1 0,-1 0 0,1-1 0,-1 1 0,1-1 0,-1 0 0,0 1 0,1-1 1,-1 0-1,0 0 0,1 0 0,-1 0 0,0 0 0,0 0 0,0 0 0,0 0 0,0-1 1,0 1-1,0-1 0,35-15 11,-8 12-2537,-25-4 679</inkml:trace>
  <inkml:trace contextRef="#ctx0" brushRef="#br0" timeOffset="50872.814">561 1162 1441,'0'7'1119,"9"-10"2895,27-39-2435,19 10-578,65 21 44,-81 34-519,-12-15-320,-23-8-140,1 1 0,-1 0 0,0 0 0,0 1 0,0-1 1,0 1-1,0 0 0,0 0 0,0 0 0,0 1 1,-1-1-1,1 1 0,-1 0 0,0 0 0,0 0 0,3 4-66,88 92 441,-39-61 503,20 8-888,-9-17-29,30 13-11,-72-38 3,2 1-3,43 15-14,-21-26 19,-22-2-10,9 12-16,57 3 24,-14 23-30,-70-32 8,-7 2 3,-1-1 0,1 1 1,-1-1-1,1 1 0,0 0 0,-1 0 1,1-1-1,0 1 0,-1 0 1,1 0-1,0 0 0,-1-1 1,1 1-1,0 0 0,-1 0 0,1 0 1,0 0-1,-1 0 0,1 1 1,0-1-1,-1 0 0,1 0 0,0 0 1,-1 1-1,1-1 0,0 0 1,-1 0-1,1 1 0,-1-1 1,1 1-1,0-1 0,-1 0 0,1 1 1,-1-1-1,0 1 0,1-1 1,-1 1-1,1 0 0,-1-1 0,0 1 1,1-1-1,-1 1 0,0 0 1,0-1-1,1 1 0,-1 0 1,0 0-1,46 46 2,-30 11 14,4-48-37,-20-8-112,2 2-3629,-3-4 1051</inkml:trace>
  <inkml:trace contextRef="#ctx0" brushRef="#br0" timeOffset="52542.831">587 1254 1297,'-5'5'3688,"-1"-20"-2131,-11 8 3,16 6-1522,1 0 0,-1 0 0,0 0 0,1 0 0,-1 0 0,0 0 0,1 1 0,-1-1 0,0 0 0,0 0 0,0 1 0,0-1-1,0 0 1,0 1 0,0-1 0,0 1 0,0-1 0,0 1 0,0 0 0,0 0 0,0-1 0,0 1 0,0 0 0,-1 0 0,1 0 0,0 0-1,0 0 1,0 0 0,0 0 0,0 0 0,0 1 0,0-1 0,-1 0 0,1 1 0,0-1 0,0 1 0,0-1 0,0 1 0,0 0 0,1-1 0,-1 1-1,0 0 1,0-1 0,0 1 0,0 0 0,0 0-38,1-1 11,0 0 0,0 0 0,0-1 0,0 1 0,0 0 0,0-1 0,0 1 0,-1 0-1,1 0 1,0-1 0,0 1 0,0 0 0,-1 0 0,1 0 0,0-1 0,0 1 0,0 0 0,-1 0 0,1 0 0,0 0 0,0-1-1,-1 1 1,1 0 0,0 0 0,-1 0 0,1 0 0,0 0 0,0 0 0,-1 0 0,1 0 0,0 0 0,-1 0-11,18-51 29,-52 81-18,11-39 690,52 0-693,-26 10-8,0 0 0,0 0 0,0-1 0,0 1 0,0-1 0,0 0 0,0 0 0,0 1 0,0-1 0,0 0 0,0-1 0,0 1 0,0 0 0,0-1 0,0 1 0,0-1 0,0 1 0,0-1 0,0 0 0,0 0 0,0 0 0,-1 0 0,1 0 0,0 0 0,-1-1 0,1 1 0,-1-1 0,1 1 0,-1-1 0,0 1 0,0-1 0,1 0 0,48-40 19,-36 28-6,-48 40-7,34-26-87,0 0 1,0 0-1,0 0 1,0-1-1,0 1 1,0 0-1,0 0 1,0 0-1,-1 0 1,1-1-1,0 1 1,0 0-1,0 0 1,0 0-1,0 0 1,-1 0-1,1-1 1,0 1-1,0 0 1,0 0-1,0 0 1,-1 0-1,1 0 1,0 0-1,0 0 1,0 0-1,-1 0 1,1 0-1,0 0 1,0 0-1,0-1 1,-1 1-1,1 1 1,0-1-1,0 0 1,0 0-1,-1 0 1,1 0-1,0 0 1,0 0 80,3-1-2033</inkml:trace>
  <inkml:trace contextRef="#ctx0" brushRef="#br0" timeOffset="54508.654">1876 1624 2113,'-5'-2'4557,"-52"43"-2065,53-38-2468,0 0 1,1 0 0,-1 0 0,0 1-1,1-1 1,0 1 0,0 0 0,0 0-1,0 0 1,1 0 0,0 0 0,-1 1-1,2-1 1,-1 1 0,0-1 0,1 1-1,0 0 1,-1 2-25,-18 44 19,4 8 608,-22 28-318,0-43-229,-3 4-2,16-23-63,-25 10 23,47-34-39,1-1 2,0 0-1,0 1 1,0-1 0,0 1-1,0-1 1,0 1 0,0 0 0,1 0-1,-1 0 1,0 0 0,0 0-1,1 0 1,-1 0 0,1 1 0,-1-1-1,1 0 1,-1 1 0,1-1-1,0 1 1,0 0 0,0-1 0,0 1-1,0 0 1,0 1-1,-52 85-3,45-71 196,6-23-2816,4-7 862</inkml:trace>
  <inkml:trace contextRef="#ctx0" brushRef="#br1" timeOffset="64900.159">807 1108 800,'0'-1'5069,"14"20"-4695,21 22 29,-47-3 93,-2 9-451,-1-25-18,44 6-19,-5 43 648,-26-69-2315,-1-6 418</inkml:trace>
  <inkml:trace contextRef="#ctx0" brushRef="#br1" timeOffset="66121.489">1143 1383 80,'-5'2'2262,"10"-17"873,-43 37-2078,36-21-1012,0 0 1,0 0-1,1-1 1,-1 1-1,0 1 1,1-1-1,-1 0 1,1 0-1,0 0 1,-1 1-1,1-1 1,0 1-1,0-1 1,0 1-1,0-1 1,0 1-1,0 0 1,0 0-1,1-1 1,-1 1-1,0 0 1,1 0-1,0 0 1,-1-1-1,1 1 1,0 0-1,0 0 1,0 0-1,0 0 1,0 0 0,1 0-1,-1 0 1,1-1-1,0 3-45,3 8 28,-4-11-26,0-1 0,0 1 1,0 0-1,0 0 0,0 0 0,0-1 0,1 1 0,-1 0 1,0 0-1,0-1 0,1 1 0,-1 0 0,0-1 0,1 1 1,-1 0-1,0-1 0,1 1 0,-1-1 0,1 1 0,-1 0 1,1-1-1,0 1 0,-1-1 0,1 1 0,-1-1 0,1 0 1,0 1-1,-1-1 0,1 0 0,0 1 0,0-1 0,-1 0 1,1 0-1,0 0 0,0 0 0,-1 0 0,1 1 0,0-1 1,0-1-1,0 1-2,11 22 272,-10-3-222,-2-1 1,0 1-1,-1 0 1,-1-1-1,-1 0 0,0 1 1,-2 0-51,-4 29 279,-20 3-1944,29-46-191,-2-11-345</inkml:trace>
  <inkml:trace contextRef="#ctx0" brushRef="#br1" timeOffset="67366.337">1451 1464 400,'0'0'73,"0"0"-1,0 0 0,0 0 1,0-1-1,0 1 0,-1 0 1,1 0-1,0 0 1,0 0-1,0-1 0,0 1 1,-1 0-1,1 0 1,0 0-1,0 0 0,0 0 1,-1 0-1,1 0 0,0 0 1,0 0-1,-1 0 1,1 0-1,0 0 0,0 0 1,0 0-1,-1 0 1,1 0-1,0 0 0,0 0 1,-1 0-1,1 0 0,0 0 1,0 0-1,0 0 1,-1 0-1,1 0 0,0 0 1,0 0-1,0 1 1,-1-1-1,1 0 0,0 0 1,0 0-1,0 0 0,0 1 1,0-1-1,-1 0 1,1 0-1,0 0 0,0 1 1,0-1-1,0 0 1,0 0-73,0 0 37,0 0 0,0-1-1,0 1 1,0 0 0,0-1 0,0 1 0,0 0 0,0-1 0,-1 1 0,1 0 0,0-1 0,0 1 0,0 0 0,0-1 0,0 1 0,-1 0 0,1-1 0,0 1 0,0 0 0,-1 0 0,1-1 0,0 1 0,0 0 0,-1 0 0,1 0 0,0-1 0,-1 1 0,1 0 0,0 0 0,0 0 0,-1 0 0,1 0 0,0 0 0,-1 0 0,1-1-1,-1 1 1,1 0 0,0 0 0,-1 0 0,1 0 0,0 0 0,-1 1 0,1-1 0,0 0 0,-1 0 0,1 0 0,0 0 0,-1 0 0,1 0 0,0 1 0,0-1 0,-1 0 0,1 0 0,0 0 0,-1 1 0,1-1 0,0 0 0,0 0 0,-1 1 0,1-1 0,0 0 0,0 0 0,0 1-37,-58 82 563,47-50-386,7-25-143,1 0 1,0 0-1,0 1 1,0-1-1,1 1 0,1 0 1,-1 0-1,2 0 1,-1-1-1,1 1 1,0 0-1,1 0 1,0 0-1,1 0 0,-1 0 1,3 5-35,37 67 419,-39-76-402,-1 1 0,0 0 0,0-1 0,-1 1 1,0 0-1,0 0 0,0-1 0,0 1 0,-1 0 1,0 0-1,-1-1 0,1 1 0,-1-1 0,0 1 0,0-1 1,-3 4-18,-38 74 253,43-82-262,1-1 0,-1 1 0,0 0 0,-1 0 1,1-1-1,0 1 0,0 0 0,0-1 0,0 1 0,0 0 0,-1-1 0,1 1 0,0 0 1,-1-1-1,1 1 0,0-1 0,-1 1 0,1-1 0,-1 1 0,1-1 0,-1 1 0,1-1 0,-1 1 1,1-1-1,-1 1 0,1-1 0,-1 0 0,0 1 0,1-1 0,-1 0 0,0 0 0,1 1 1,-1-1-1,0 0 0,1 0 0,-1 0 0,0 0 0,1 0 0,-1 0 0,0 0 0,1 0 1,-1 0-1,0 0 0,1 0 0,-1-1 0,0 1 0,1 0 0,-1 0 0,0-1 0,1 1 0,-1 0 1,1-1-1,-1 1 0,0-1 9,-2 1-1457,1 3 0</inkml:trace>
  <inkml:trace contextRef="#ctx0" brushRef="#br1" timeOffset="69932.582">1664 1537 288,'-3'-29'4269,"-6"47"-398,-3 3-3508,6 65-147,4-78-172,1 1-1,0 0 1,1 0 0,0 0 0,0-1-1,0 1 1,1 0 0,1 0 0,0-1 0,0 1-1,0-1 1,1 0 0,1 1 0,-1-1 0,1 0-1,1-1 1,1 3-44,-4-6 33,0 0-1,1 1 0,-2-1 1,1 0-1,0 1 1,-1 0-1,0-1 1,0 1-1,0 0 0,-1 0 1,1 0-1,-1-1 1,0 1-1,-1 0 1,1 0-1,-1 0 0,0-1 1,0 1-1,0 0 1,-1-1-1,0 1 0,1-1 1,-2 1-1,1-1 1,0 0-1,-3 3-32,-18 49 214,18-63-4774,2-11 1690</inkml:trace>
  <inkml:trace contextRef="#ctx0" brushRef="#br2" timeOffset="77685.006">1570 1531 448,'-9'-16'6827,"9"15"-6797,0 1 0,1 0-1,-1-1 1,0 1 0,0-1 0,0 1-1,0-1 1,0 1 0,0-1-1,0 1 1,0-1 0,0 1 0,0-1-1,0 1 1,0-1 0,0 1 0,0-1-1,0 1 1,0-1 0,-1 1-1,1 0 1,0-1 0,0 1 0,-1-1-1,1 1 1,0 0 0,0-1-1,-1 1 1,1-1 0,0 1 0,-1 0-1,1 0 1,-1-1 0,1 1-1,0 0 1,-1-1 0,1 1 0,-1 0-1,1 0 1,-1 0 0,1 0-1,-1 0 1,1-1 0,-1 1 0,1 0-1,0 0 1,-1 0 0,1 0-1,-1 0 1,1 0 0,-1 0 0,1 1-1,-1-1 1,1 0 0,-1 0-1,1 0 1,-1 0 0,1 1 0,-1-1-1,1 0 1,0 0 0,-1 1-30,-6 1 182,0 23 42,-19 55 313,18-6 242,1-30-737,16 8 22,9 1-13,20 9-22,-61 1-10,22-60-59,-1-1 0,1 0 0,0 0 0,-1 0-1,1 0 1,-1 0 0,0-1 0,0 1 0,0 0 0,0-1 0,0 1 0,0-1-1,0 0 1,0 0 0,0 0 0,-1 0 0,1 0 0,0 0 0,-1 0-1,1-1 1,-1 1 0,1-1 0,-1 0 0,0 0 40,-7 6-3188,3 1 936</inkml:trace>
  <inkml:trace contextRef="#ctx0" brushRef="#br2" timeOffset="78801.76">1277 1500 1281,'-2'-10'3166,"1"-2"-1189,-2 21-1064,-16-3 501,-4 15-1070,15-9-257,-15 50 191,53 3-37,-18-49-95,-10-11-110,0-1 0,-1 1-1,0-1 1,0 1 0,0-1-1,0 1 1,-1-1 0,0 1 0,0 0-1,0-1 1,0 1 0,-1 0 0,0-1-1,0 1 1,0-1 0,0 1-1,-1 1-35,-5 28 204,2-7 104,5-27-324,0-1 1,0 1-1,0 0 0,0-1 0,0 1 0,0 0 0,0 0 0,-1-1 1,1 1-1,0 0 0,0 0 0,0-1 0,0 1 0,-1 0 1,1 0-1,0 0 0,0-1 0,0 1 0,-1 0 0,1 0 1,0 0-1,0 0 0,-1 0 0,1-1 0,0 1 0,-1 0 1,1 0-1,0 0 0,0 0 0,-1 0 0,1 0 0,0 0 0,-1 0 1,1 0-1,0 0 0,0 0 0,-1 0 0,1 0 0,0 0 1,0 0-1,-1 0 0,1 1 0,0-1 0,-1 0 0,1 0 1,0 0-1,0 0 0,0 0 0,-1 1 0,1-1 0,0 0 0,0 0 1,0 1-1,-1-1 0,1 0 0,0 0 0,0 1 16,-3-8-1851,-3-1-102</inkml:trace>
  <inkml:trace contextRef="#ctx0" brushRef="#br2" timeOffset="80008.235">1010 1304 1249,'8'-23'2790,"-16"52"-615,-4-14-1375,11-12-728,0 0 0,0 0 0,0 0 0,1 1 0,-1-1-1,1 0 1,0 0 0,0 0 0,0 0 0,0 1 0,1-1 0,-1 0 0,1 0 0,0 0 0,0 0 0,0 0 0,0 0 0,1 0-1,-1 0 1,1 0 0,0-1 0,-1 1 0,1 0 0,0-1 0,1 0-72,-1 52 784,5-65-1843,-6-6 45</inkml:trace>
  <inkml:trace contextRef="#ctx0" brushRef="#br2" timeOffset="81379.939">731 1180 1105,'2'-16'1487,"-2"16"436,-6 7-985,5-6-874,1 0-1,-1 0 1,0 0 0,0 0-1,1 1 1,-1-1-1,1 0 1,-1 0 0,1 1-1,0-1 1,-1 0-1,1 1 1,0-1 0,0 1-1,0-1 1,0 0-1,0 1 1,0-1 0,0 0-1,0 1 1,1-1 0,-1 0-1,0 1 1,1-1-1,-1 0 1,1 0 0,0 1-1,-1-1 1,1 0-1,0 0 1,0 0 0,0 0-1,0 0 1,0 0-1,0 0 1,0 0 0,0 0-1,0 0-63,4-10-2996,-6-1 1051</inkml:trace>
  <inkml:trace contextRef="#ctx0" brushRef="#br0" timeOffset="93738.207">353 208 1217,'-4'-14'5583,"-16"7"-3163,-27 5-1683,24 17-263,-12 13-236,-3 27 474,-5-29-138,-3-32 98,-16-22-605,30-7-65,29-24-55,21-22 88,-17 80-36,0 0 0,0 0 0,0 0 0,0 0 0,0 0 0,0 0 0,0 0 0,0 1 0,1-1 0,-1 0 0,0 0 0,1 1 0,-1-1 0,0 1 0,1 0 0,-1-1 0,1 1 0,-1 0 0,1 0 0,-1-1 0,0 1 0,1 1 1,-1-1-1,1 0 0,-1 0 0,1 0 0,-1 1 0,2 0 1,23-3 11,-19-4-11,-7 6-1,-1 1 0,1-1 0,0 0 0,0 1 0,0-1 1,0 0-1,0 1 0,0-1 0,0 0 0,0 1 0,0-1 0,0 1 0,0-1 0,0 0 1,0 1-1,0-1 0,0 0 0,0 1 0,0-1 0,0 0 0,0 1 0,0-1 0,1 0 0,-1 1 1,0-1-1,0 0 0,0 1 0,1-1 0,-1 0 0,0 0 0,0 1 0,1-1 0,-1 0 1,0 0-1,0 1 0,1-1 0,-1 0 0,0 0 0,1 0 0,-1 0 0,0 0 0,1 1 1,-1-1-1,1 0 0,-1 0 0,0 0 0,1 0 0,-1 0 0,0 0 0,1 0 0,-1 0 1,0 0-1,1 0 0,-1-1 0,0 1 0,1 0 0,-1 0 0,0 0 0,1 0 0,-1 0 1,0-1-1,1 1 0,-1 0 0,0 0 0,1 0 0,-1-1 0,0 1 0,0 0 0,1-1 1,1 3 54,-11-13-46,8 12-8,0 0 0,-1 0-1,1 1 1,0-1 0,1 0 0,-1 1 0,0-1 0,0 1 0,0-1 0,1 1 0,-1-1-1,1 1 1,-1-1 0,1 1 0,0 0 0,0-1 0,-1 1 0,1 0 0,0-1-1,0 1 1,1-1 0,-1 1 0,0 0 0,1-1 0,-1 1 0,0 0 0,1-1 0,0 1 0,0 4-11,1 3 8,-1-7-20,7-23 17,-17 32 36,0 21-60,-11 18 30,54-26 16,-35-24-15,1 0-1,0 0 0,-1 0 0,1 1 1,0-1-1,-1 0 0,1 0 0,0 0 1,0 1-1,-1-1 0,1 0 0,0 0 1,-1 1-1,1-1 0,0 0 0,0 1 1,0-1-1,-1 0 0,1 1 0,0-1 1,0 0-1,0 1 0,0-1 0,0 0 1,0 1-1,-1-1 0,1 0 0,0 1 1,0-1-1,0 1 0,0-1 0,0 0 1,0 1-1,1-1 0,-1 0 0,0 1 1,0-1-1,0 1 0,0-1 0,0 0 1,0 1-1,1-1 0,-1 0 0,0 1 1,0-1-1,1 0 0,-1 0 0,0 1 1,0-1-1,1 0 0,-1 0 0,0 1 0,1-1 1,-1 0-1,0 0 0,1 0 0,-1 0 1,0 1-1,1-1 0,-1 0 0,0 0 1,1 0-1,-1 0 0,1 0 0,-1 0 0,31 26-32,-31-25 32,1 0 0,-1 0 0,1 0 0,-1 0 0,1-1 0,-1 1 0,1 0 0,0 0-1,-1-1 1,1 1 0,0-1 0,0 1 0,0-1 0,-1 1 0,1-1 0,0 1 0,0-1-1,0 1 1,0-1 0,0 0 0,0 0 0,0 0 0,0 1 0,0-1 0,0 0 0,0 0-1,0 0 1,-1 0 0,1-1 0,0 1 0,0 0 0,0 0 0,0 0 0,0-1 0,0 1-1,0-1 1,0 1 0,0-1 0,-1 1 0,1-1 0,0 1 0,0-1 0,-1 1 0,1-1-1,0 0 1,-1 0 0,1 1 0,0-2 0,-41 21 19,38-19-28,-1 0 0,0 0 0,1-1 0,-1 1 0,0-1 0,1 0 1,-1 0-1,1 0 0,-1 0 0,1 0 0,0 0 0,-1-1 0,1 1 0,0-1 0,0 0 0,0 1 1,0-1-1,0 0 0,0 0 0,1 0 0,-1-1 0,0 1 0,1 0 0,0-1 0,0 1 1,0-1-1,0 1 0,0-1 0,0 1 0,0-1 0,1 0 0,0 1 0,-1-1 0,1 0 1,0 1-1,0-1 0,0 0 0,1 0 0,-1 1 0,1-1 0,-1 0 0,1 1 0,0-1 0,0 1 1,1-1 8,22-69-192,-23 72 191,-1 0 1,1 0 0,-1 0 0,1 0-1,-1 0 1,1 0 0,-1 0 0,1 1 0,-1-1-1,1 0 1,-1 0 0,0 0 0,1 1-1,-1-1 1,1 0 0,-1 1 0,0-1 0,1 0-1,-1 0 1,0 1 0,1-1 0,-1 1-1,0-1 1,1 0 0,-1 1 0,0-1-1,0 1 1,0-1 0,1 1 0,-1-1 0,0 1-1,0-1 1,0 1 0,0-1 0,0 1-1,0-1 1,0 1 0,0-1 0,0 1 0,0-1-1,0 0 1,0 1 0,0-1 0,0 1-1,-1-1 1,1 1 0,0-1 0,0 1 0,0-1-1,-1 1 1,1-1 0,0 0 0,-1 1-1,1-1 1,0 0 0,-1 1 0,1-1 0,0 0-1,-1 1 1,0-1 0,-1 3 1,0-1-1,-1 1 1,1 0-1,0-1 1,0 1-1,0 0 0,1 0 1,-1 1-1,1-1 1,0 0-1,0 0 1,0 1-1,0-1 1,0 1-1,1-1 1,-1 0-1,1 1 1,0-1-1,0 1 1,1-1-1,-1 1 1,1-1-1,-1 1 0,1-1 1,0 0-1,0 1 1,2 1-1,-3-1-2,39 3-28,-13-21 12,0 26 20,10 7 33,9-56-117,-28 17 63,-7 10-2,31-6-68,-41 16-139,0 0 0,0-1 228,-39 24-221,25-22-3490,11-2 1761</inkml:trace>
  <inkml:trace contextRef="#ctx0" brushRef="#br0" timeOffset="94737.074">114 334 1537,'-1'-1'145,"1"-1"1,-1 1 0,0-1-1,1 0 1,-1 1-1,1-1 1,0 1 0,-1-1-1,1 0 1,0 0-1,0 1 1,0-1 0,0 0-1,1 1 1,-1-1-1,0 0 1,1 1 0,-1-1-1,1 1 1,-1-1 0,1 0-1,0 1 1,0-1-1,0 1 1,-1 0 0,1-1-1,1 1 1,-1 0-1,0-1 1,0 1 0,0 0-1,1 0 1,-1 0-1,1 0 1,-1 0 0,0 1-1,1-1 1,1 0-146,8 12 208,-82-19 1134,3-38-859,81 13-408,26-14-65,-10 4-30,-28 42 20,0 0 0,-1 1-1,1-1 1,0 0 0,-1 1 0,1-1 0,0 1-1,0-1 1,0 1 0,0 0 0,0-1-1,-1 1 1,1 0 0,0 0 0,0-1-1,0 1 1,0 0 0,0 0 0,0 0-1,0 0 1,0 0 0,0 0 0,0 0 0,0 1-1,0-1 1,0 0 0,0 0 0,-1 1-1,1-1 1,0 1 0,0-1 0,0 1-1,0-1 1,-1 1 0,1-1 0,0 1-1,-1 0 1,1-1 0,0 1 0,-1 0 0,1 0-1,-1-1 1,1 1 0,-1 0 0,1 0-1,-1 0 1,0 0 0,1 0 0,-1 0-1,0-1 1,0 2 0,0-2-27,0 0-1,0 0 0,-1 0 1,1 0-1,0 0 0,0 0 1,-1 0-1,1 0 0,0 0 1,0 0-1,-1 0 0,1 0 1,0 0-1,0 0 0,-1 1 1,1-1-1,0 0 0,0 0 1,0 0-1,-1 0 0,1 1 1,0-1-1,0 0 0,0 0 1,0 1-1,-1-1 0,1 0 1,0 0-1,0 0 0,0 1 1,0-1-1,0 0 0,0 1 1,0-1-1,0 0 0,0 0 1,0 1-1,0-1 0,0 0 1,0 0-1,0 1 0,0-1 1,0 0-1,0 0 0,0 1 1,0-1-1,0 0 0,0 0 1,1 1 27,-4-2-800,-1 1-710</inkml:trace>
  <inkml:trace contextRef="#ctx0" brushRef="#br0" timeOffset="99238.077">122 283 1185,'-8'7'4417,"28"-12"-2469,-12 4-1912,1 0 0,-1 0 1,0-1-1,0 0 0,0-1 0,0 1 0,0-2 1,-1 1-1,1-1 0,-1 0 0,0 0 0,0-1 1,-1 0-1,1-1 0,-1 1 0,3-4-36,58-65 787,-66 72-779,0 1 0,0 0 0,0 0 0,0 0 0,0 0 1,0 0-1,0 0 0,0 1 0,0-1 0,1 0 0,-1 0 0,0 1 0,1-1 0,-1 1 0,0-1 0,1 1 0,-1 0 0,1-1 0,-1 1 1,0 0-1,1 0 0,-1 0 0,1 0 0,-1 0 0,1 1 0,-1-1 0,0 0 0,1 0 0,-1 1 0,1-1 0,-1 1 0,0 0 0,1-1 1,-1 1-1,0 0 0,0 0 0,0-1 0,0 1 0,1 1-8,-19 31 95,-1-14-43,7-26-82,12 4 32,0 0-1,0 0 1,0 1-1,1-1 1,0 0 0,-1 1-1,1-1 1,0 1-1,0-1 1,1 1-1,-1 0 1,0 0-1,1 0 1,-1 0 0,1 0-1,0 1 1,-1-1-1,1 1 1,0-1-1,0 1 1,0 0-1,0 0 1,0 1-1,0-1 1,0 1 0,0-1-1,1 1 1,-1 0-1,0 0 1,0 0-1,2 1-1,-3 0 5,-1-1-1,1 1 0,-1 0 1,1 0-1,-1 0 0,1 0 1,-1 0-1,0 0 1,1 0-1,-1 0 0,0 1 1,0-1-1,0 0 0,0 1 1,0-1-1,0 1 1,-1-1-1,1 1 0,0-1 1,-1 1-1,1-1 0,-1 1 1,1 0-1,-1-1 0,0 1 1,0 0-1,0-1 1,0 1-1,0 0 0,0 0 1,0-1-1,-1 1 0,1 1-4,0-3 4,0 1 0,0 0 0,0 0 0,1 0 0,-1-1-1,0 1 1,0 0 0,1-1 0,-1 1 0,1 0 0,-1-1-1,1 1 1,-1 0 0,1-1 0,-1 1 0,1-1 0,-1 1-1,1-1 1,0 1 0,-1-1 0,1 1 0,0-1 0,0 0-1,-1 1 1,1-1 0,0 0 0,0 0 0,-1 0 0,1 1-1,0-1 1,0 0 0,-1 0 0,1 0 0,0 0 0,0 0-1,0-1 1,-1 1 0,1 0 0,0 0 0,0 0 0,-1-1-1,1 1 1,0 0 0,0-1 0,-1 1 0,1 0 0,0-1-1,0 0-3,37 6 166,-36-4-158,0 0-1,0 1 1,0-1 0,0 1 0,0 0-1,0 0 1,0-1 0,-1 1 0,1 0-1,-1 1 1,1-1 0,-1 0 0,0 0 0,0 1-1,0-1 1,0 1 0,0-1 0,0 1-1,-1-1 1,1 1 0,-1-1 0,0 1-1,1-1 1,-1 1 0,-1 0 0,1-1-1,0 1 1,-1-1 0,1 1 0,-1-1-1,0 1 1,1-1 0,-2 2-8,-25-27 144,-56 19-48,-4-7-61,98 23-97,-1-11 60,-1 1 0,1-2 0,0 1 0,-1-1 0,1-1 0,0 0 0,-1 0 0,1-1 0,-1 0 0,1-1 0,-1 0 0,0 0 0,0-1 0,0 0 0,-1-1 0,0 0 0,3-2 2,12-8 48,-20 13-31,-1-1-1,0 1 0,1 0 1,-1 1-1,1-1 1,0 0-1,-1 1 0,1 0 1,0-1-1,0 1 1,0 0-1,0 1 0,0-1 1,0 0-1,0 1 1,0 0-1,1-1 0,-1 1 1,1 1-17,-3-1 12,1 1 1,-1 0-1,0 0 1,0 0-1,1 0 1,-1 0-1,0 0 1,0 0-1,0 0 1,0 1-1,0-1 1,-1 0-1,1 0 1,0 1-1,-1-1 1,1 1-1,0-1 1,-1 1-1,0-1 1,1 1-1,-1-1 1,0 1-1,0-1 1,0 1-1,0-1 1,0 1-1,0 0-12,0 0 10,-1-1 1,1 0-1,0 0 0,0 1 1,0-1-1,0 0 0,0 1 0,0-1 1,1 0-1,-1 0 0,0 1 0,1-1 1,-1 0-1,1 0 0,-1 0 0,1 0 1,-1 0-1,1 1 0,0-1 1,0 0-1,0 0 0,-1-1 0,1 1 1,0 0-1,0 0 0,0 0 0,0 0 1,0-1-1,1 1 0,-1-1 1,0 1-1,0-1 0,0 1 0,0-1 1,1 1-1,-1-1-10,69-28 117,-13 31-77,-63 40-40,14 48 67,-17-93-35,9 1-30,-1 1 0,1-1-1,-1 0 1,1 0 0,0 0 0,-1 0 0,1 0 0,0 0-1,-1 0 1,1-1 0,0 1 0,0 0 0,0 0-1,0 0 1,0 0 0,0 0 0,1 0 0,-1 0 0,0 0-1,0 0 1,1 0 0,-1 0 0,1 0 0,-1 0-1,1 0 1,-1 0 0,1 0 0,-1 0 0,1 1-1,0-1 1,-1 0 0,1 0 0,0 1 0,0-1 0,0 0-1,0 1 1,0-1 0,0 1 0,-1-1 0,1 1-1,0-1 1,0 1 0,1 0 0,-1 0 0,0-1 0,0 1-1,0 0-1,0 1 1,0-1-1,-1 0 0,1 1 1,-1 0-1,1-1 0,-1 1 1,1-1-1,-1 1 1,1 0-1,-1-1 0,1 1 1,-1 0-1,0 0 0,1-1 1,-1 1-1,0 0 0,0 0 1,1-1-1,-1 1 0,0 0 1,0 0-1,0 0 1,0-1-1,0 1 0,0 0 1,0 0-1,-1 0 0,1-1 1,0 1-1,0 0 0,0 0 1,-1-1-1,1 1 0,-1 0 1,1-1-1,0 1 0,-1 0 1,1-1-1,-1 1 1,1 0-1,-1-1 0,0 1 1,1-1-1,-1 1 0,0-1 1,0 1-1,-12 22 154,10 48 262,28-91-437,-21 18 21,-1 0 0,1 0 0,0 1 0,0-1 0,0 1 0,0 0 0,0 0 0,0 0 0,0 0 0,0 1 0,0-1 0,1 1 0,-1 0 0,0 1 0,0-1 0,0 1 0,0 0 0,0 0 0,0 0 0,0 0 0,0 1 0,0-1 0,0 1 0,-1 0 0,1 0 0,0 1 0,-1-1 0,0 1 0,0-1 0,0 1 0,0 0 0,0 0 0,0 1 0,-1-1 0,0 1 0,1-1 0,-1 1 0,-1 0 0,3 3 0,-3-5 5,1 0 1,0 1-1,-1-1 1,1 1-1,-1-1 1,0 1-1,0-1 1,0 1-1,0 0 1,0 0-1,-1-1 1,1 1-1,-1 0 1,0 0-1,0 0 1,0-1-1,0 1 1,0 0-1,-1 0 1,1 0-1,-1-1 1,0 1-1,1 0 1,-1 0-1,-1-1 1,1 1-1,0-1 1,-1 1-1,1-1 1,-1 0-1,0 1 1,1-1-1,-1 0 1,-3 2-6,-10 8 17,16-24-125,29-31 121,-24 31-2,-6 12-10,0 1 1,0-1-1,0 1 1,0-1-1,0 1 1,0-1-1,0 0 0,0 1 1,0-1-1,0 1 1,0-1-1,0 1 1,-1-1-1,1 1 0,0-1 1,0 0-1,0 1 1,-1-1-1,1 1 0,0-1 1,0 0-1,-1 1 1,1-1-1,0 0 1,-1 1-1,1-1 0,0 0 1,-1 1-1,1-1 1,0 0-1,-1 0 1,1 0-1,-1 1 0,1-1 1,-1 0-1,1 0 1,0 0-1,-1 0 1,1 0-1,-1 0 0,1 0 1,-1 0-1,1 0 1,-1 0-1,1 0 0,-1 0 1,1 0-1,0 0 1,-1 0-1,1 0 1,-1 0-1,1-1 0,-1 1 1,1 0-1,0 0 1,-1-1-1,1 1 1,0 0-1,-1-1 0,1 1-1,-51-64 24,41 59-13,8 5-11,-1-1 0,1 1-1,0-1 1,0 0-1,-1 0 1,1 0 0,0 0-1,0 0 1,0 0 0,0-1-1,0 1 1,0-1 0,0 1-1,1-1 1,-1 0-1,1 0 1,-1 0 0,1 0-1,0 0 1,-1 0 0,1 0-1,0 0 1,0 0 0,1-1-1,-1 1 1,0 0-1,1-1 1,-1 1 0,1 0-1,0-2 1,5-63-13,-6 65 14,1 1 1,0-1-1,-1 0 0,1 1 1,-1-1-1,1 1 0,-1-1 1,0 1-1,0 0 0,0-1 1,0 1-1,0 0 0,0-1 1,0 1-1,0 0 0,0 0 0,0 0 1,-1 0-1,1 0 0,-1 0 1,1 1-1,0-1 0,-1 0 1,1 1-1,-1-1 0,0 1 1,1-1-1,-1 1 0,1 0 1,-1-1-1,-1 1-1,-33-19 23,27 7-25,7 10-1,1-1-1,0 1 1,-1 0 0,1 0-1,-1-1 1,0 1 0,1 0 0,-1 0-1,0 1 1,-1-1 0,1 0-1,0 1 1,0-1 0,-1 1 0,1 0-1,0 0 1,-1 0 0,1 0-1,-1 0 1,0 0 0,1 1 0,-1-1-1,0 1 1,1 0 0,-1 0-1,0 0 1,1 0 0,-1 0 0,0 0-1,1 1 1,-3 0 3,1 0 1,1 0-1,0 0 1,-1 0-1,1-1 1,-1 1-1,1-1 1,-1 0-1,1 0 1,-1 0-1,1-1 1,0 1-1,-1-1 1,1 0-1,-1 0 1,1 0-1,0 0 1,0 0-1,0-1 1,-1 1-1,2-1 1,-1 0-1,0 0 1,0 0-1,0-1 1,1 1-1,-2-2 0,-57 19-69,11-12 42,50-3 25,-1 0 0,0 0 0,0 0 0,0 0 0,0 0 0,0-1 0,1 1 0,-1 0-1,0-1 1,0 1 0,0 0 0,1-1 0,-1 1 0,0-1 0,1 1 0,-1-1 0,0 0 0,1 1 0,-1-1 0,1 0 0,-1 1 0,1-1 0,-1 0 0,1 1 0,-1-1-1,1 0 1,0 0 0,-1 0 0,1 0 0,0 1 0,0-1 0,0 0 0,0 0 0,0 0 0,0 0 0,0 0 0,0 1 0,0-1 0,0 0 0,0 0 0,0 0 0,1 0 0,-1 0-1,0 1 1,0-1 0,1 0 0,-1 0 0,1 1 0,-1-1 0,1 0 0,-1 0 0,1 1 0,0-1 2,3-6-2,1-1 1,0 2-1,0-1 1,1 0-1,0 1 1,0 0-1,0 1 1,1-1-1,0 1 1,0 0-1,0 1 1,1 0-1,-1 0 1,7-2 1,-12 7-4,0 0 1,-1-1 0,1 1 0,0 0 0,-1 0 0,1 0 0,-1 1-1,1-1 1,-1 0 0,0 1 0,1-1 0,-1 0 0,0 1-1,0 0 1,0-1 0,0 1 0,0 0 0,0-1 0,-1 1 0,1 0-1,0 0 1,-1-1 0,0 1 0,1 0 0,-1 0 0,0 0-1,0 0 1,0 0 0,0 1 3,3 9-2,34 69 96,-35-78-97,0 0 1,0 0 0,-1 0 0,1 1-1,-1-1 1,0 0 0,0 1 0,0-1 0,0 1-1,0 0 1,-1-1 0,1 1 0,-1 0-1,0-1 1,-1 1 0,1 0 0,0-1 0,-1 1-1,0 0 1,0-1 0,0 1 0,0-1-1,-1 0 1,1 1 0,-1-1 0,0 0 0,-1 2 2,-9 31 70,12-35-71,1 1 0,-1-1 0,1 1 0,-1-1 0,1 1 0,0-1 0,-1 0 1,1 1-1,0-1 0,0 0 0,0 0 0,0 0 0,0 1 0,0-1 0,0 0 0,1 0 0,-1-1 0,0 1 0,0 0 0,1 0 0,-1-1 0,1 1 0,-1 0 0,1-1 0,-1 1 0,1-1 0,-1 0 0,1 0 0,-1 1 0,1-1 0,-1 0 0,1 0 0,-1-1 0,1 1 0,-1 0 0,1 0 0,-1-1 0,1 1 0,0-1 1,14 2 41,-14 0-34,1 0-1,-1-1 1,1 1 0,-1 1-1,1-1 1,-1 0 0,0 0-1,0 1 1,1 0 0,-1-1 0,0 1-1,-1 0 1,1 0 0,0 0-1,0 0 1,-1 0 0,1 0-1,-1 1 1,0-1 0,1 0-1,-1 1 1,-1-1 0,1 1 0,0-1-1,0 1 1,-1 0 0,1-1-1,-1 2-6,18 39 154,11-6-106,-16-17 390,-2 13-163,9-9-235,-35 15-38,15-40-3,-1 1 0,1 0 0,0 0-1,-1 0 1,1 0 0,-1-1 0,1 1-1,0 0 1,-1 0 0,1 0 0,-1 0-1,1 0 1,-1 0 0,1 0 0,0 0-1,-1 0 1,1 0 0,-1 0 0,1 1-1,0-1 1,-1 0 0,1 0 0,-1 0-1,1 0 1,0 1 0,-1-1 0,1 0-1,0 0 1,-1 1 0,1-1 0,0 0-1,-1 1 1,1-1 0,0 0 0,0 1-1,-1-1 1,1 0 0,0 1 0,0 0 1,10-40 153,-11 42-107,1-3-45,-1-1 1,1 1 0,0 0-1,-1-1 1,1 1-1,0-1 1,-1 1-1,1 0 1,0-1-1,-1 1 1,1 0-1,-1 0 1,1-1 0,0 1-1,-1 0 1,1 0-1,-1 0 1,1-1-1,-1 1 1,1 0-1,-1 0 1,1 0-1,-1 0 1,1 0 0,-1 0-1,1 0 1,-1 0-1,1 0 1,-1 0-1,1 1 1,-1-1-1,1 0 1,-1 0 0,1 0-1,-1 0 1,1 1-1,0-1 1,-1 0-1,1 1 1,-1-1-1,1 0 1,0 1-1,-1-1 1,1 0 0,0 1-1,-1-1 1,1 0-1,0 1 1,0-1-1,-1 1 1,1-1-1,0 1 1,0-1 0,0 1-1,0-1 1,0 1-1,-1-1 1,1 1-1,0-1 1,0 1-1,0-1 1,0 1-1,0-1 1,1 1 0,-1-1-1,0 1 1,0-1-1,0 1 1,0-1-1,1 1-1,-6-64 25,5 50-16,0 1 0,-1-1 0,-1 1 0,1-1-1,-2 1 1,0-1 0,-1 1 0,0 0 0,0 0-1,-1 1 1,-1-1 0,-5-7-9,6 13-3,1-1 0,-1 0 0,1 0 0,1 0 0,-1-1 0,1 1 0,1-1 0,-1 0 0,1 0-1,0 0 1,1 0 0,0 0 0,0 0 0,1-1 3,-25 18-32,37-17 0,-6 4 29,-1 0 0,1 0 0,-1 1 0,1-1 0,0 1 0,0 1 0,0-1 0,1 1 0,-1 0 0,0 1 0,1-1 0,-1 1 0,1 1 0,1-1 3,-5 3-3,-1 1 0,1-1 0,-1 1 0,1-1 0,-1 1 0,0 0 0,1 0 0,-2 0 1,1 0-1,0 0 0,-1 0 0,1 1 0,-1-1 0,0 1 0,0-1 0,0 0 0,-1 1 1,1 0-1,-1-1 0,0 2 3,1 0-1,32 62 57,-30-62-51,1 0 1,-1 0-1,-1 0 1,1 0-1,-1 1 0,0-1 1,0 1-1,-1-1 1,1 1-1,-1 0 1,-1 0-1,1 0 0,-1 0 1,0-1-1,0 1 1,-1 0-1,1 0 1,-1 0-1,-1 0 0,1-1 1,-1 1-1,0-1 1,-1 3-6,2-3 22,3 26 68,-4 28-103,30-65-48,-27 11 63,0 0 1,0 0-1,0 0 1,-1 0-1,1 0 1,-1 0-1,-1 0 1,1 0-1,-1 0 1,0 0-1,0 0 1,0 0 0,-1 0-1,0 0 1,1-1-1,-2 1 1,1-1-1,-1 1 1,0-1-3,-40 0 149,31 24-144,35-35-74,8-16 1088,-44 34-539,14-12-1108,1 1-3020,-3 4 796</inkml:trace>
  <inkml:trace contextRef="#ctx0" brushRef="#br0" timeOffset="105193.617">563 239 1249,'-1'3'5497,"-5"9"-3957,12 9-941,14-36-625,-12 7 70,10-9-12,1 1 0,1 1 0,0 1 0,1 0 0,21-9-32,11 6 256,-73 40 53,-145 135 230,150-139-302,33-19-143,43-45-91,-9 5 29,-68 74-16,-50 47 187,86-86-166,155-101 72,-80 70 22,-109 54-70,-91 84 25,100-99-80,1-1-4,0 0 1,0 0-1,1 1 0,-1-1 0,1 1 1,0 0-1,0 0 0,0 0 1,0 0-1,0 0 0,1 1 0,-1-1 1,1 1-1,0 0 0,0 0 0,0 0-2,16-5-58,50-36 60,39-18 281,-132 81-221,12-11-52,1 0 0,0 1 0,2 1 0,0 1 1,1 0-1,-8 14-10,3-5 8,9-10-8,24-22-35,-11 3 35,9-7 14,0 1 1,1 0-1,0 1 1,0 1 0,0 0-1,1 1 1,15-3-15,-40 26 80,-111 76 58,121-93-140,0 0 0,0 0 0,0 0 0,1-1 0,-1 1 0,0 0 0,1 0 0,-1-1 0,1 1 0,-1 0 0,1-1 0,-1 1 0,1-1 0,-1 1 0,1 0 0,0-1 0,-1 0 0,1 1 0,0-1 0,-1 1 0,1-1 0,0 0 0,0 1 0,-1-1 0,1 0 0,0 0 0,0 1 0,0-1 0,-1 0 0,1 0 0,0 0 0,0 0 0,0 0 0,0 0 0,-1 0 0,1-1 0,0 1 0,0 0 0,0 0 0,-1-1 0,1 1 0,0 0 0,-1-1 0,1 1 0,0-1 0,-1 1 0,1-1 0,0 0 2,45-26 6,54 19 183,-100 10-170,0 0 0,0 0 1,0 0-1,0 0 0,-1 0 0,1 0 0,-1-1 0,0 1 0,1 0 0,-1 0 1,0-1-1,0 1 0,0 0 0,0-1 0,0 1 0,0-1 0,-1 1 1,1-1-1,0 0 0,-1 0 0,1 1 0,-1-1 0,1 0 0,-1 0 1,0 0-1,1-1 0,-1 1 0,0 0 0,-1 0-19,-95 43 96,122-19-155,61-37 217,-85 13-152,1-1 1,-1 1-1,0 0 0,0-1 1,0 1-1,0 0 0,0-1 1,0 1-1,0 0 0,0-1 1,-1 1-1,1 0 0,0-1 1,0 1-1,0 0 0,-1-1 1,1 1-1,0 0 1,-1-1-1,1 1 0,-1-1 1,1 1-1,0-1 0,-1 1 1,1-1-1,-1 1 0,1-1 1,-1 1-1,0-1 0,1 0 1,-1 1-1,1-1 0,-1 0 1,0 1-1,1-1 1,-1 0-1,0 0 0,1 0 1,-1 0-1,0 0 0,0 0 1,1 0-1,-1 0 0,0 0 1,1 0-1,-1 0 0,0 0 1,1 0-7,-7 3 18,-3 3-12,1 0-1,-1 1 1,1-1 0,1 2 0,-1 0 0,1 0 0,1 0 0,-1 1 0,2 0 0,-1 0 0,1 1 0,1-1-1,-1 2 1,1 1-6,35-51-136,25-71 160,-50 80 16,-31 35-5,23-4-33,1-1-1,-1 0 1,1 0 0,-1 0 0,1 0-1,0 0 1,-1-1 0,1 1 0,0-1-1,-1 0 1,1 1 0,0-1 0,-1 0-1,1 0 1,0 0 0,0-1 0,0 1-1,0 0 1,0-1 0,0 0 0,1 1-1,-1-1 1,0 0 0,1 0 0,-1 0-1,1 0-1,1-20-2721,-10-60 1737,0 56-1716,5 23 928</inkml:trace>
  <inkml:trace contextRef="#ctx0" brushRef="#br0" timeOffset="106708.435">638 295 3666,'-37'29'4698,"37"-59"-4181,15-28-269,0-45 433,-31 130-526,13-21-89,0 0 0,1 1 0,0-1 0,0 1 0,1 0 0,0 0 0,0-1 0,0 1 0,1 0 0,0 0 0,0 0 1,1 0-1,0 2-66,5-69 176,6-107-115,-26 220-112,-21 51 137,22-58 191,11-76-205,4-88-13,-38 230 221,36-112-277,0 0 0,-1-1 0,1 1 0,0 0 1,0 0-1,-1 0 0,1-1 0,0 1 0,0 0 0,0 0 0,-1 0 0,1 0 0,0 0 0,-1 0 0,1-1 0,0 1 1,0 0-1,-1 0 0,1 0 0,0 0 0,-1 0 0,1 0 0,0 0 0,0 0 0,-1 0 0,1 0 0,0 0 1,-1 0-1,1 1 0,0-1 0,0 0 0,-1 0 0,1 0 0,0 0 0,0 0 0,-1 0 0,1 1 0,0-1 1,0 0-1,-1 0 0,1 0 0,0 1 0,0-1 0,0 0 0,0 0 0,-1 1-3,2-28 122,17-135-60,-26 154-93,0 27 19,-2 16 20,6-14 24,-2 0 0,1-1-1,-2 0 1,-1-1 0,-1 1 0,0-1-1,-1-1 1,-1 0 0,-1 0 0,0-1-1,-6 4-31,18-21 3,0-1-1,1 1 0,-1-1 1,0 1-1,0-1 1,0 1-1,0 0 0,0-1 1,0 1-1,0-1 0,0 1 1,0-1-1,0 1 0,0-1 1,0 1-1,0 0 0,0-1 1,-1 1-1,1-1 1,0 1-1,0-1 0,0 1 1,-1 0-1,1-1 0,0 1 1,-1 0-1,1-1 0,0 1 1,0 0-1,-1-1 1,1 1-1,-1 0 0,1 0 1,0-1-1,-1 1 0,1 0 1,-1 0-1,1 0 0,0 0 1,-1 0-1,1-1 1,-1 1-1,1 0 0,-1 0 1,1 0-1,0 0 0,-1 0 1,1 0-1,-1 0 0,1 0 1,-1 1-1,1-1 1,-1 0-1,1 0 0,0 0 1,-1 0-1,1 1 0,-1-1 1,1 0-1,0 0 0,-1 1 1,1-1-1,0 0-2,8-41 105,18-47-57,-26 88-49,-1 1 0,1-1 0,0 0 1,0 1-1,0-1 0,0 0 0,-1 1 0,1-1 1,0 0-1,0 0 0,0 1 0,-1-1 0,1 0 0,0 0 1,-1 0-1,1 1 0,0-1 0,0 0 0,-1 0 1,1 0-1,0 0 0,-1 0 0,1 1 0,0-1 0,-1 0 1,1 0-1,0 0 0,-1 0 0,1 0 0,0 0 1,-1 0-1,1 0 0,-1 0 0,1 0 0,0 0 1,-1-1-1,1 1 0,0 0 0,-1 0 0,1 0 0,0 0 1,0 0-1,-1-1 0,1 1 0,0 0 0,-1 0 1,1-1-1,0 1 0,0 0 0,0 0 0,-1-1 1,1 1-1,0 0 0,0-1 0,0 1 0,0 0 0,-1-1 1,1 1-1,0 0 1,-55 146 256,13-81 216,44-90-464,31-166 51,-58 208-147,-24 45 184,58-80-78,-21 26 9,3-2-7,11-13-24,14-8-25,0 33 11,-16-19 19,1 1-1,-1-1 0,0 0 0,0 1 1,0-1-1,0 1 0,1-1 0,-1 1 1,0-1-1,1 1 0,-1-1 0,0 1 1,1-1-1,-1 1 0,0-1 0,1 1 1,-1 0-1,1-1 0,-1 1 0,1-1 1,-1 1-1,1 0 0,-1 0 0,1-1 1,-1 1-1,1 0 0,0 0 0,-1 0 1,1 0-1,-1-1 0,1 1 0,0 0 1,-1 0-1,1 0 0,-1 0 0,1 0 1,-1 1-1,1-1 0,0 0 0,-1 0 1,1 0-1,-1 0 0,1 1 0,-1-1 1,1 0-1,-1 1 0,1-1 0,-1 0 1,1 1-1,-1-1 0,1 0 0,-1 1 1,1-1-1,-1 1 0,0-1 0,1 1 1,-1-1-1,0 1 0,1-1 0,-1 1 1,0-1-1,0 1 0,0 0 0,0-1 1,1 1-1,-1-1 0,0 1 0,0-1 1,0 1-1,0 0 0,43-31-507,-9 26-3524,-21 9 1539</inkml:trace>
  <inkml:trace contextRef="#ctx0" brushRef="#br0" timeOffset="110455.515">317 269 2257,'-10'5'1239,"-12"-10"2554,-20 14-1896,9 5-1716,-23 7 470,54-22-647,0 0-1,1 0 1,-1 0 0,1 0-1,0-1 1,-1 1-1,1-1 1,0 1 0,0-1-1,0 1 1,0-1 0,0 0-1,0 0 1,0 1 0,1-1-1,-1 0 1,0 0 0,1 0-1,0 0 1,-1 0-1,1 0 1,0 1 0,0-1-1,0 0 1,0 0 0,1 0-1,-1 0 1,0 0 0,1 0-1,0 0-3,-1 2 2,0 1-1,0-1 0,0 0 1,1 0-1,-1 1 1,0-1-1,0 0 0,1 0 1,-1 0-1,0 0 1,0 1-1,1-1 0,-1 0 1,0 0-1,1 0 1,-1 0-1,0 0 0,1 0 1,-1 0-1,0 0 1,1 0-1,-1 0 0,0 0 1,1 0-1,-1 0 1,0 0-1,0 0 0,1 0 1,-1 0-1,0 0 1,1 0-1,-1 0 0,0 0 1,1-1-1,-1 1 1,0 0-1,0 0 0,1 0 1,-1-1-1,0 1 0,0 0 1,0 0-1,1-1 1,-1 1-2,9 33 125,-9-34-111,-1 1 0,1 0-1,0 0 1,0 0 0,-1 0-1,1 0 1,0 0 0,0 0 0,-1-1-1,1 1 1,0 0 0,0 0 0,-1 0-1,1 0 1,0 0 0,0 0 0,-1 0-1,1 0 1,0 0 0,0 0-1,-1 1 1,1-1 0,0 0 0,0 0-1,-1 0 1,1 0 0,0 0 0,0 0-1,0 0 1,-1 1 0,1-1 0,0 0-1,0 0 1,0 0 0,-1 1-1,1-1 1,0 0 0,0 0 0,0 0-1,0 1 1,0-1 0,0 0 0,0 0-1,-1 1 1,1-1 0,0 0 0,0 0-1,0 1 1,0-1 0,0 0-1,0 0 1,0 1 0,0-1-14,-23-26 126,15 18-54,29 25-48,37-61-24,-21 24-6,27 32 1,-52-30 2,19-22 6,-31 40-3,0 1 1,-1-1-1,1 0 0,0 1 1,-1-1-1,1 1 0,0-1 0,0 1 1,0-1-1,-1 1 0,1-1 1,0 1-1,0-1 0,0 1 0,0-1 1,0 1-1,0-1 0,0 1 0,0-1 1,0 1-1,0-1 0,0 1 1,0-1-1,0 1 0,1-1 0,-1 1 1,0-1-1,0 1 0,0-1 1,1 1-1,-1-1 0,0 1 0,1-1 1,-1 0-1,0 1 0,1-1 1,-1 0-1,1 1 0,-1-1 0,0 0 1,1 1-1,-1-1 0,1 0 1,-1 0-1,1 1 0,-1-1 0,1 0 1,-1 0-1,1 0 0,-1 0 0,1 0 1,-1 0-1,1 0 0,-1 0 1,1 0-1,-1 0 0,1 0 0,-48 44 35,-19 15-11,39-68 179,27 8-192,-1 0 0,0 1 0,1-1-1,-1 1 1,0-1 0,1 1-1,-1-1 1,0 1 0,0-1 0,0 1-1,1 0 1,-1-1 0,0 1-1,0 0 1,0 0 0,0-1 0,0 1-1,0 0 1,0 0 0,1 0-1,-1 0 1,0 0 0,0 0-1,0 1 1,0-1 0,0 0 0,0 0-1,1 1 1,-1-1 0,0 0-1,0 1 1,0-1 0,1 1 0,-1-1-1,0 1 1,0-1 0,1 1-1,-1 0 1,1-1 0,-1 1 0,0 0-1,1 0 1,-1-1 0,1 1-1,0 0 1,-1 0 0,1 0-1,-1 0-9,-10-40 263,8 38-264,0 1 1,0-1 0,0 1-1,0 0 1,0 0 0,0 1-1,0-1 1,0 1 0,0-1-1,0 1 1,1 0 0,-1 0-1,0 0 1,1 0-1,-1 0 1,0 1 0,1-1-1,-1 1 1,1 0 0,-1 1-1,-38 15 8,72-38-27,-18 20 17,-12 0 2,0 0 0,0 0 0,1 0 0,-1 0 0,0 0 0,1 0 0,-1-1 0,0 1 0,0 0 0,1-1 1,-1 1-1,0-1 0,0 1 0,1-1 0,-1 1 0,0-1 0,0 0 0,0 0 0,0 1 0,0-1 0,0 0 0,0 0 1,-1 0-1,1 0 0,0 0 0,0 0 0,-1-1 0,1 1 0,0 0 0,-1 0 0,0 0 0,1-1 0,-1 1 0,4-10-3,18-23 17,-4 56-8,-18-21-6,0 0 1,1 1-1,-1-1 1,1 0-1,-1 1 0,1-1 1,0 0-1,-1 0 1,1 0-1,0 0 1,0 1-1,0-1 0,0 0 1,-1-1-1,2 1 1,-1 0-1,0 0 1,0 0-1,0 0 0,0-1 1,0 1-1,1-1 1,-1 1-1,0-1 1,1 1-1,-1-1 0,0 0 1,1 1-1,-1-1 1,1 0-1,43-51 0,10 24 0,-52 26 0,0 1 0,-1-1 0,1 1 0,0 0 0,0 0 0,0 0 0,-1 0 0,1 1 0,0-1 0,0 1 0,-1-1 0,1 1 0,0 0 0,-1 0 0,1 0 0,-1 0 0,1 1 0,-1-1 0,0 1 0,1-1 0,-1 1 0,0 0 0,0 0 0,0 0 0,0 0 0,0 1 0,21 14 0,-21-16 1,0 1 0,1-1 1,0 1-1,-1-1 1,1 0-1,0 0 1,-1 0-1,1-1 0,0 1 1,0 0-1,0-1 1,0 0-1,-1 0 0,1 0 1,0 0-1,0 0 1,0 0-1,0-1 0,0 1 1,-1-1-1,1 0 1,0 0-1,0 0 1,-1 0-1,1-1 0,-1 1 1,1-1-1,-1 1 1,0-1-1,1 0 0,-1 0 1,0 0-1,0 0 1,1-2-2,35-1-40,-40-9-3079,-2 7 931</inkml:trace>
  <inkml:trace contextRef="#ctx0" brushRef="#br0" timeOffset="111059.621">352 210 1745,'-15'16'3329,"-40"22"585,51-36-3862,1 0-1,-1-1 1,0 0 0,1 0-1,-1 0 1,0 0 0,0-1-1,1 0 1,-1 1 0,0-1-1,0-1 1,0 1 0,0 0-1,1-1 1,-1 0 0,0 0-1,0 0 1,1 0-1,-1-1 1,1 1 0,-1-1-1,1 0 1,0 0 0,0 0-1,-2-2-51,-32 23 1356,27-4-1340,10-16-16,0 1 0,0 0 1,0-1-1,0 1 0,0 0 1,0-1-1,-1 1 0,1 0 1,0-1-1,0 1 0,0 0 0,0-1 1,0 1-1,-1 0 0,1-1 1,0 1-1,0 0 0,0-1 1,-1 1-1,1 0 0,0 0 0,0-1 1,-1 1-1,1 0 0,0 0 1,-1 0-1,1-1 0,0 1 1,-1 0-1,1 0 0,0 0 1,-1 0-1,1 0 0,0 0 0,-1 0 1,1-1-1,-1 1 0,1 0 1,0 0-1,-1 1 0,1-1 1,0 0-1,-1 0 0,1 0 0,0 0 1,-1 0-1,1 0 0,0 0 1,-1 1-1,1-1 0,0 0 1,-1 0-1,1 0 0,0 1 0,-1-1 1,1 0-1,0 0 0,0 1 1,-1-1-1,1 0 0,0 1 0,0-1-44,0 1-1,0 0 1,0-1-1,-1 1 1,1-1-1,0 1 1,0-1-1,0 1 1,-1-1-1,1 1 1,0-1-1,-1 1 1,1-1-1,0 1 1,-1-1-1,1 1 1,0-1-1,-1 0 1,1 1-1,-1-1 1,1 1-1,-1-1 0,1 0 1,-1 0-1,1 1 1,-1-1-1,1 0 1,-1 0-1,0 0 1,1 0-1,-1 0 1,1 1-1,-1-1 1,1 0-1,-1 0 1,0 0-1,1-1 1,-1 1-1,1 0 1,-1 0-1,1 0 1,-1 0-1,0 0 1,1-1-1,-1 1 1,1 0-1,-1 0 1,1-1-1,-1 1 1,1-1-1,0 1 1,-1 0-1,1-1 1,-1 1-1,1-1 0,0 1 1,-1-1-1,1 1 1,0-1-1,-1 1 1,1-1-1,0 1 1,0-1-1,0 1 1,0-1-1,-1 1 1,1-1-1,0 0 1,0 1-1,0-1 45,0-4-2150</inkml:trace>
  <inkml:trace contextRef="#ctx0" brushRef="#br0" timeOffset="111508.573">113 362 3137,'-4'0'3182,"-12"-3"-2034,12-17-361,4 17-4079,0-2 1243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24:09.491"/>
    </inkml:context>
    <inkml:brush xml:id="br0">
      <inkml:brushProperty name="width" value="0.1" units="cm"/>
      <inkml:brushProperty name="height" value="0.1" units="cm"/>
    </inkml:brush>
    <inkml:brush xml:id="br1">
      <inkml:brushProperty name="width" value="0.1" units="cm"/>
      <inkml:brushProperty name="height" value="0.1" units="cm"/>
      <inkml:brushProperty name="color" value="#E71224"/>
    </inkml:brush>
    <inkml:brush xml:id="br2">
      <inkml:brushProperty name="width" value="0.1" units="cm"/>
      <inkml:brushProperty name="height" value="0.1" units="cm"/>
      <inkml:brushProperty name="color" value="#00A0D7"/>
    </inkml:brush>
  </inkml:definitions>
  <inkml:trace contextRef="#ctx0" brushRef="#br0">374 2092 2257,'-4'-3'3801,"6"-16"-671,-1 17-1137,-24 31 192,-169 309-1526,109-160 88,43-106-461,85-147 23,35-67-325,80-88 96,-153 221-66,1-1 0,-2-1 0,1 1 0,-1-1 0,-1 0 0,0-1 0,-1 1 0,0-1-1,0-2-13,13-23 22,149 353 103,-52-83 777,-82-164-278,-55-83-5754,4-5 2139</inkml:trace>
  <inkml:trace contextRef="#ctx0" brushRef="#br0" timeOffset="1">390 2105 3137,'-9'-14'6807,"20"-37"-5719,-4 20-557,6-311 1878,7 118-1409,-21 185-929,1 0 0,3 0-1,0 0 1,10-37-71,-4-122 136,7 136 408,-36 69-3022,16-4-387,2-2-412</inkml:trace>
  <inkml:trace contextRef="#ctx0" brushRef="#br0" timeOffset="2">514 196 2113,'-14'-58'4740,"13"56"-4682,0 0 0,0 0 0,-1 0 0,1 0 0,0 0 0,-1 1 0,1-1 0,-1 0 0,0 1 0,0 0 0,1-1 0,-1 1 0,0 0 0,0 0 0,0 0 0,0 0 0,-1 0 0,1 0 0,0 1 0,0-1 0,0 1 0,-1-1 0,1 1 0,0 0 0,0 0 0,-1 0 0,1 0 0,0 0 0,0 1 0,-1-1 0,1 1 0,0 0 0,0-1 0,0 1 0,0 0 0,0 0 0,-2 1-58,-72 65 226,31-20-145,27-34 28,1 0 1,0 1-1,0 1 1,2 1-1,0 0 1,1 1-1,0 1 1,2 0 0,0 0-1,1 2 1,1-1-1,0 1 1,2 1-1,0-1 1,2 2-1,-4 18-109,9-17 126,0-1-1,2 1 0,1 0 0,1 0 0,1-1 1,0 0-1,2 0 0,1 0 0,1-1 0,0 1 0,2-2 1,0 1-1,11 13-125,-16-25 55,1-1 0,0-1 0,1 1 0,-1-1 0,2 0 1,-1 0-1,1-1 0,0 0 0,0 0 0,0-1 0,1 0 0,0-1 0,0 0 0,0 0 1,1-1-1,-1 0 0,1-1 0,-1 0 0,1 0 0,0-1 0,0 0 0,0-1 0,0 0 1,0-1-1,6 0-55,2-2 57,1-1 0,-1 0 1,0-1-1,-1-1 1,0-1-1,1-1 0,-2 0 1,1-1-1,-2 0 0,1-2 1,-1 0-1,-1 0 0,4-4-57,-2 0 67,-1 0 0,0-1 0,-1 0 0,-1-1 0,-1-1 0,0 0 0,-1-1 0,-1 0 0,0-1-67,30-126 254,-38 127-233,-1-1-1,-1 1 1,-1-1 0,0 1 0,-1 0 0,-1-1 0,-1 1-1,-1 1 1,0-1 0,-3-2-21,4 11-3,0 1-1,-1-1 1,-1 1-1,1 1 1,-1-1-1,-1 1 1,0 0 0,0 0-1,0 1 1,-1 0-1,0 0 1,-1 1 0,1 0-1,-1 1 1,0-1-1,-1 2 1,1-1-1,-1 1 1,0 1 0,0 0-1,0 0 1,0 1-1,0 0 1,-1 1 0,-5 0 3,-134 35-395,130-23-1932,22-9-530,9-2-310</inkml:trace>
  <inkml:trace contextRef="#ctx0" brushRef="#br0" timeOffset="3">468 1234 1761,'4'-9'5876,"-5"9"-5823,1 0 1,0 0-1,0 1 0,0-1 1,-1 0-1,1 0 1,0 0-1,0 1 0,0-1 1,-1 0-1,1 0 0,0 0 1,0 0-1,-1 0 1,1 0-1,0 1 0,-1-1 1,1 0-1,0 0 1,0 0-1,-1 0 0,1 0 1,0 0-1,-1 0 1,1 0-1,0 0 0,0 0 1,-1 0-1,1-1 1,0 1-1,0 0 0,-1 0 1,1 0-1,0 0 1,0 0-1,-1 0 0,1-1 1,0 1-1,0 0 0,-1 0-53,-70 78 707,59-68-661,-46 43 290,5 5-280,-28-8 11,33 3-62,41-47 23,-3-7 361,8-2-392,-2-2 93,4 8-80,1 0-1,-1 0 1,1 0 0,-1 0-1,1-1 1,0 1-1,0 0 1,0 0 0,0-1-1,1 1 1,-1-1 0,1 1-1,-1-1 1,1 0-1,0 1 1,0-1 0,0 0-1,0 0 1,0 0-1,1-1 1,-1 1 0,1 0-1,-1-1 1,1 0-1,0 1-9,41 48 579,3 8 19,-17 20-460,-22-44-23,38 65 518,-4-37-284,-42-62-368,0 0-1,1 1 1,-1-1 0,0 0-1,0 1 1,0-1 0,1 0-1,-1 1 1,0-1 0,0 0-1,0 1 1,0-1 0,0 0-1,1 1 1,-1-1 0,0 0-1,0 1 1,0-1 0,0 1-1,0-1 1,0 0 0,0 1-1,-1-1 1,1 0 0,0 1-1,0-1 1,0 1 0,0-1-1,0 0 1,0 1 0,-1-1-1,1 0 1,0 1 0,0-1-1,-1 0 1,1 0-1,0 1 1,0-1 0,-1 0-1,1 0 1,0 1 0,-1-1-1,1 0 1,0 0 0,-1 0-1,1 0 1,0 1 0,-1-1-1,1 0 1,0 0 0,-1 0-1,1 0 1,-1 0 0,1 0-1,0 0 1,-1 0 0,1 0-1,0 0 1,-1 0 0,1 0-1,-1 0 1,1-1 0,0 1-1,-1 0 20,-1 1-1430</inkml:trace>
  <inkml:trace contextRef="#ctx0" brushRef="#br0" timeOffset="4">511 1285 1185,'-13'-2'3909,"21"0"-551,-3 3-3277,-1 1 0,1-1 0,0 1 0,-1 1 0,1-1-1,-1 0 1,0 1 0,0 0 0,0 0 0,0 0 0,-1 1 0,1-1 0,-1 1 0,0 0 0,0 0 0,0 0 0,0 0 0,-1 0 0,1 2-81,11 13 217,-7-12-148,0 0 0,0 0 0,1 0 0,0-1 0,0-1 1,1 1-1,0-1 0,-1 0 0,2-1 0,-1 0 0,0-1 0,1 0 0,0 0 0,0-1 0,0 0 0,4 0-69,63 26 421,-73-29-293,-44 46-125,-28 61 13,-133 163 136,188-255-239,16-29-2051,4-2 575</inkml:trace>
  <inkml:trace contextRef="#ctx0" brushRef="#br0" timeOffset="5">548 1187 1729,'-5'7'3799,"5"-7"-3658,10-5 804,9 31 1512,-3-24-2233,20 10 616,-32-13-802,0 0 0,0 1-1,0-1 1,0 1-1,0 0 1,0 0 0,0 0-1,0 0 1,0 1-1,0-1 1,0 1 0,0 0-1,0 0 1,0 1 0,-1-1-1,1 1 1,0 0-38,20 6-18,-5 10 18,89 68 579,-46-2-358,-46-74-215,-14-9-5,1 1 0,-1-1 0,1 1 1,-1-1-1,0 1 0,0 0 0,0 0 0,0 0 0,0 0 1,0 0-1,0 0 0,-1 0 0,1 1 0,-1-1 0,1 0 1,-1 1-1,0 0 0,0-1 0,0 1 0,-1-1 0,1 1 0,0 0 1,-1 0-1,0 0 0,0 1-1,18 113 13,30-28 3,-48-85-14,-1-1-1,1 1 1,0-1-1,0 1 1,0 0-1,1-1 1,0 1-1,-1-1 1,1 1-1,0-1 0,1 0 1,-1 1-1,0-1 1,1 0-1,0 0 1,0 0-1,0 0 1,0 0-1,0 0 1,2 1-2,1 2-1,-1-1 0,1 0 1,-1-1-1,1 1 0,1-1 1,-1 0-1,1 0 0,0 0 1,0-1-1,0 0 0,0 0 1,0 0-1,1-1 0,-1 0 1,1 0-1,-1-1 0,1 0 1,0 0-1,0 0 0,6-1 1,30 24 12,-24-8-8,-17-13-3,1 0-1,0 0 1,-1 0-1,0 0 1,0 1-1,0-1 1,0 0-1,0 1 1,-1 0-1,0-1 1,1 1-1,-1 0 1,0 0-1,-1-1 1,1 1-1,-1 0 1,0 2-1,6 23 2,-8 9 1,25 45-1,35-57-2,-6 50 19,-51-75-19,0 0 0,0 1 0,0-1 0,0 0 1,1-1-1,-1 1 0,0 0 0,1 0 0,-1 0 0,0-1 0,1 1 0,-1-1 0,1 1 1,-1-1-1,1 0 0,-1 1 0,1-1 0,-1 0 0,1 0 0,-1 0 0,1 0 0,-1 0 0,1 0 1,-1-1-1,1 1 0,-1 0 0,1-1 0,-1 1 0,1-1 0,-1 0 0,0 1 0,1-1 1,-1 0-1,0 0 0,1 0 0,-1 0 0,0 0 0,0 0 0,0 0 0,0 0 0,0-1 1,0 1-1,0-1 0,35-15 11,-8 12-2537,-25-4 679</inkml:trace>
  <inkml:trace contextRef="#ctx0" brushRef="#br0" timeOffset="6">561 1162 1441,'0'7'1119,"9"-10"2895,27-39-2435,19 10-578,65 21 44,-81 34-519,-12-15-320,-23-8-140,1 1 0,-1 0 0,0 0 0,0 1 0,0-1 1,0 1-1,0 0 0,0 0 0,0 0 0,0 1 1,-1-1-1,1 1 0,-1 0 0,0 0 0,0 0 0,3 4-66,88 92 441,-39-61 503,20 8-888,-9-17-29,30 13-11,-72-38 3,2 1-3,43 15-14,-21-26 19,-22-2-10,9 12-16,57 3 24,-14 23-30,-70-32 8,-7 2 3,-1-1 0,1 1 1,-1-1-1,1 1 0,0 0 0,-1 0 1,1-1-1,0 1 0,-1 0 1,1 0-1,0 0 0,-1-1 1,1 1-1,0 0 0,-1 0 0,1 0 1,0 0-1,-1 0 0,1 1 1,0-1-1,-1 0 0,1 0 0,0 0 1,-1 1-1,1-1 0,0 0 1,-1 0-1,1 1 0,-1-1 1,1 1-1,0-1 0,-1 0 0,1 1 1,-1-1-1,0 1 0,1-1 1,-1 1-1,1 0 0,-1-1 0,0 1 1,1-1-1,-1 1 0,0 0 1,0-1-1,1 1 0,-1 0 1,0 0-1,46 46 2,-30 11 14,4-48-37,-20-8-112,2 2-3629,-3-4 1051</inkml:trace>
  <inkml:trace contextRef="#ctx0" brushRef="#br0" timeOffset="7">587 1254 1297,'-5'5'3688,"-1"-20"-2131,-11 8 3,16 6-1522,1 0 0,-1 0 0,0 0 0,1 0 0,-1 0 0,0 0 0,1 1 0,-1-1 0,0 0 0,0 0 0,0 1 0,0-1-1,0 0 1,0 1 0,0-1 0,0 1 0,0-1 0,0 1 0,0 0 0,0 0 0,0-1 0,0 1 0,0 0 0,-1 0 0,1 0 0,0 0-1,0 0 1,0 0 0,0 0 0,0 0 0,0 1 0,0-1 0,-1 0 0,1 1 0,0-1 0,0 1 0,0-1 0,0 1 0,0 0 0,1-1 0,-1 1-1,0 0 1,0-1 0,0 1 0,0 0 0,0 0-38,1-1 11,0 0 0,0 0 0,0-1 0,0 1 0,0 0 0,0-1 0,0 1 0,-1 0-1,1 0 1,0-1 0,0 1 0,0 0 0,-1 0 0,1 0 0,0-1 0,0 1 0,0 0 0,-1 0 0,1 0 0,0 0 0,0-1-1,-1 1 1,1 0 0,0 0 0,-1 0 0,1 0 0,0 0 0,0 0 0,-1 0 0,1 0 0,0 0 0,-1 0-11,18-51 29,-52 81-18,11-39 690,52 0-693,-26 10-8,0 0 0,0 0 0,0-1 0,0 1 0,0-1 0,0 0 0,0 0 0,0 1 0,0-1 0,0 0 0,0-1 0,0 1 0,0 0 0,0-1 0,0 1 0,0-1 0,0 1 0,0-1 0,0 0 0,0 0 0,0 0 0,-1 0 0,1 0 0,0 0 0,-1-1 0,1 1 0,-1-1 0,1 1 0,-1-1 0,0 1 0,0-1 0,1 0 0,48-40 19,-36 28-6,-48 40-7,34-26-87,0 0 1,0 0-1,0 0 1,0-1-1,0 1 1,0 0-1,0 0 1,0 0-1,-1 0 1,1-1-1,0 1 1,0 0-1,0 0 1,0 0-1,0 0 1,-1 0-1,1-1 1,0 1-1,0 0 1,0 0-1,0 0 1,-1 0-1,1 0 1,0 0-1,0 0 1,0 0-1,-1 0 1,1 0-1,0 0 1,0 0-1,0-1 1,-1 1-1,1 1 1,0-1-1,0 0 1,0 0-1,-1 0 1,1 0-1,0 0 1,0 0 80,3-1-2033</inkml:trace>
  <inkml:trace contextRef="#ctx0" brushRef="#br0" timeOffset="8">1876 1624 2113,'-5'-2'4557,"-52"43"-2065,53-38-2468,0 0 1,1 0 0,-1 0 0,0 1-1,1-1 1,0 1 0,0 0 0,0 0-1,0 0 1,1 0 0,0 0 0,-1 1-1,2-1 1,-1 1 0,0-1 0,1 1-1,0 0 1,-1 2-25,-18 44 19,4 8 608,-22 28-318,0-43-229,-3 4-2,16-23-63,-25 10 23,47-34-39,1-1 2,0 0-1,0 1 1,0-1 0,0 1-1,0-1 1,0 1 0,0 0 0,1 0-1,-1 0 1,0 0 0,0 0-1,1 0 1,-1 0 0,1 1 0,-1-1-1,1 0 1,-1 1 0,1-1-1,0 1 1,0 0 0,0-1 0,0 1-1,0 0 1,0 1-1,-52 85-3,45-71 196,6-23-2816,4-7 862</inkml:trace>
  <inkml:trace contextRef="#ctx0" brushRef="#br1" timeOffset="9">807 1108 800,'0'-1'5069,"14"20"-4695,21 22 29,-47-3 93,-2 9-451,-1-25-18,44 6-19,-5 43 648,-26-69-2315,-1-6 418</inkml:trace>
  <inkml:trace contextRef="#ctx0" brushRef="#br1" timeOffset="10">1143 1383 80,'-5'2'2262,"10"-17"873,-43 37-2078,36-21-1012,0 0 1,0 0-1,1-1 1,-1 1-1,0 1 1,1-1-1,-1 0 1,1 0-1,0 0 1,-1 1-1,1-1 1,0 1-1,0-1 1,0 1-1,0-1 1,0 1-1,0 0 1,0 0-1,1-1 1,-1 1-1,0 0 1,1 0-1,0 0 1,-1-1-1,1 1 1,0 0-1,0 0 1,0 0-1,0 0 1,0 0 0,1 0-1,-1 0 1,1-1-1,0 3-45,3 8 28,-4-11-26,0-1 0,0 1 1,0 0-1,0 0 0,0 0 0,0-1 0,1 1 0,-1 0 1,0 0-1,0-1 0,1 1 0,-1 0 0,0-1 0,1 1 1,-1 0-1,0-1 0,1 1 0,-1-1 0,1 1 0,-1 0 1,1-1-1,0 1 0,-1-1 0,1 1 0,-1-1 0,1 0 1,0 1-1,-1-1 0,1 0 0,0 1 0,0-1 0,-1 0 1,1 0-1,0 0 0,0 0 0,-1 0 0,1 1 0,0-1 1,0-1-1,0 1-2,11 22 272,-10-3-222,-2-1 1,0 1-1,-1 0 1,-1-1-1,-1 0 0,0 1 1,-2 0-51,-4 29 279,-20 3-1944,29-46-191,-2-11-345</inkml:trace>
  <inkml:trace contextRef="#ctx0" brushRef="#br1" timeOffset="11">1451 1464 400,'0'0'73,"0"0"-1,0 0 0,0 0 1,0-1-1,0 1 0,-1 0 1,1 0-1,0 0 1,0 0-1,0-1 0,0 1 1,-1 0-1,1 0 1,0 0-1,0 0 0,0 0 1,-1 0-1,1 0 0,0 0 1,0 0-1,-1 0 1,1 0-1,0 0 0,0 0 1,0 0-1,-1 0 1,1 0-1,0 0 0,0 0 1,-1 0-1,1 0 0,0 0 1,0 0-1,0 0 1,-1 0-1,1 0 0,0 0 1,0 0-1,0 1 1,-1-1-1,1 0 0,0 0 1,0 0-1,0 0 0,0 1 1,0-1-1,-1 0 1,1 0-1,0 0 0,0 1 1,0-1-1,0 0 1,0 0-73,0 0 37,0 0 0,0-1-1,0 1 1,0 0 0,0-1 0,0 1 0,0 0 0,0-1 0,-1 1 0,1 0 0,0-1 0,0 1 0,0 0 0,0-1 0,0 1 0,-1 0 0,1-1 0,0 1 0,0 0 0,-1 0 0,1-1 0,0 1 0,0 0 0,-1 0 0,1 0 0,0-1 0,-1 1 0,1 0 0,0 0 0,0 0 0,-1 0 0,1 0 0,0 0 0,-1 0 0,1-1-1,-1 1 1,1 0 0,0 0 0,-1 0 0,1 0 0,0 0 0,-1 1 0,1-1 0,0 0 0,-1 0 0,1 0 0,0 0 0,-1 0 0,1 0 0,0 1 0,0-1 0,-1 0 0,1 0 0,0 0 0,-1 1 0,1-1 0,0 0 0,0 0 0,-1 1 0,1-1 0,0 0 0,0 0 0,0 1-37,-58 82 563,47-50-386,7-25-143,1 0 1,0 0-1,0 1 1,0-1-1,1 1 0,1 0 1,-1 0-1,2 0 1,-1-1-1,1 1 1,0 0-1,1 0 1,0 0-1,1 0 0,-1 0 1,3 5-35,37 67 419,-39-76-402,-1 1 0,0 0 0,0-1 0,-1 1 1,0 0-1,0 0 0,0-1 0,0 1 0,-1 0 1,0 0-1,-1-1 0,1 1 0,-1-1 0,0 1 0,0-1 1,-3 4-18,-38 74 253,43-82-262,1-1 0,-1 1 0,0 0 0,-1 0 1,1-1-1,0 1 0,0 0 0,0-1 0,0 1 0,0 0 0,-1-1 0,1 1 0,0 0 1,-1-1-1,1 1 0,0-1 0,-1 1 0,1-1 0,-1 1 0,1-1 0,-1 1 0,1-1 0,-1 1 1,1-1-1,-1 1 0,1-1 0,-1 0 0,0 1 0,1-1 0,-1 0 0,0 0 0,1 1 1,-1-1-1,0 0 0,1 0 0,-1 0 0,0 0 0,1 0 0,-1 0 0,0 0 0,1 0 1,-1 0-1,0 0 0,1 0 0,-1-1 0,0 1 0,1 0 0,-1 0 0,0-1 0,1 1 0,-1 0 1,1-1-1,-1 1 0,0-1 9,-2 1-1457,1 3 0</inkml:trace>
  <inkml:trace contextRef="#ctx0" brushRef="#br1" timeOffset="12">1664 1537 288,'-3'-29'4269,"-6"47"-398,-3 3-3508,6 65-147,4-78-172,1 1-1,0 0 1,1 0 0,0 0 0,0-1-1,0 1 1,1 0 0,1 0 0,0-1 0,0 1-1,0-1 1,1 0 0,1 1 0,-1-1 0,1 0-1,1-1 1,1 3-44,-4-6 33,0 0-1,1 1 0,-2-1 1,1 0-1,0 1 1,-1 0-1,0-1 1,0 1-1,0 0 0,-1 0 1,1 0-1,-1-1 1,0 1-1,-1 0 1,1 0-1,-1 0 0,0-1 1,0 1-1,0 0 1,-1-1-1,0 1 0,1-1 1,-2 1-1,1-1 1,0 0-1,-3 3-32,-18 49 214,18-63-4774,2-11 1690</inkml:trace>
  <inkml:trace contextRef="#ctx0" brushRef="#br2" timeOffset="13">1570 1531 448,'-9'-16'6827,"9"15"-6797,0 1 0,1 0-1,-1-1 1,0 1 0,0-1 0,0 1-1,0-1 1,0 1 0,0-1-1,0 1 1,0-1 0,0 1 0,0-1-1,0 1 1,0-1 0,0 1 0,0-1-1,0 1 1,0-1 0,-1 1-1,1 0 1,0-1 0,0 1 0,-1-1-1,1 1 1,0 0 0,0-1-1,-1 1 1,1-1 0,0 1 0,-1 0-1,1 0 1,-1-1 0,1 1-1,0 0 1,-1-1 0,1 1 0,-1 0-1,1 0 1,-1 0 0,1 0-1,-1 0 1,1-1 0,-1 1 0,1 0-1,0 0 1,-1 0 0,1 0-1,-1 0 1,1 0 0,-1 0 0,1 1-1,-1-1 1,1 0 0,-1 0-1,1 0 1,-1 0 0,1 1 0,-1-1-1,1 0 1,0 0 0,-1 1-30,-6 1 182,0 23 42,-19 55 313,18-6 242,1-30-737,16 8 22,9 1-13,20 9-22,-61 1-10,22-60-59,-1-1 0,1 0 0,0 0 0,-1 0-1,1 0 1,-1 0 0,0-1 0,0 1 0,0 0 0,0-1 0,0 1 0,0-1-1,0 0 1,0 0 0,0 0 0,-1 0 0,1 0 0,0 0 0,-1 0-1,1-1 1,-1 1 0,1-1 0,-1 0 0,0 0 40,-7 6-3188,3 1 936</inkml:trace>
  <inkml:trace contextRef="#ctx0" brushRef="#br2" timeOffset="14">1277 1500 1281,'-2'-10'3166,"1"-2"-1189,-2 21-1064,-16-3 501,-4 15-1070,15-9-257,-15 50 191,53 3-37,-18-49-95,-10-11-110,0-1 0,-1 1-1,0-1 1,0 1 0,0-1-1,0 1 1,-1-1 0,0 1 0,0 0-1,0-1 1,0 1 0,-1 0 0,0-1-1,0 1 1,0-1 0,0 1-1,-1 1-35,-5 28 204,2-7 104,5-27-324,0-1 1,0 1-1,0 0 0,0-1 0,0 1 0,0 0 0,0 0 0,-1-1 1,1 1-1,0 0 0,0 0 0,0-1 0,0 1 0,-1 0 1,1 0-1,0 0 0,0-1 0,0 1 0,-1 0 0,1 0 1,0 0-1,0 0 0,-1 0 0,1-1 0,0 1 0,-1 0 1,1 0-1,0 0 0,0 0 0,-1 0 0,1 0 0,0 0 0,-1 0 1,1 0-1,0 0 0,0 0 0,-1 0 0,1 0 0,0 0 1,0 0-1,-1 0 0,1 1 0,0-1 0,-1 0 0,1 0 1,0 0-1,0 0 0,0 0 0,-1 1 0,1-1 0,0 0 0,0 0 1,0 1-1,-1-1 0,1 0 0,0 0 0,0 1 16,-3-8-1851,-3-1-102</inkml:trace>
  <inkml:trace contextRef="#ctx0" brushRef="#br2" timeOffset="15">1010 1304 1249,'8'-23'2790,"-16"52"-615,-4-14-1375,11-12-728,0 0 0,0 0 0,0 0 0,1 1 0,-1-1-1,1 0 1,0 0 0,0 0 0,0 0 0,0 1 0,1-1 0,-1 0 0,1 0 0,0 0 0,0 0 0,0 0 0,0 0 0,1 0-1,-1 0 1,1 0 0,0-1 0,-1 1 0,1 0 0,0-1 0,1 0-72,-1 52 784,5-65-1843,-6-6 45</inkml:trace>
  <inkml:trace contextRef="#ctx0" brushRef="#br2" timeOffset="16">731 1180 1105,'2'-16'1487,"-2"16"436,-6 7-985,5-6-874,1 0-1,-1 0 1,0 0 0,0 0-1,1 1 1,-1-1-1,1 0 1,-1 0 0,1 1-1,0-1 1,-1 0-1,1 1 1,0-1 0,0 1-1,0-1 1,0 0-1,0 1 1,0-1 0,0 0-1,0 1 1,1-1 0,-1 0-1,0 1 1,1-1-1,-1 0 1,1 0 0,0 1-1,-1-1 1,1 0-1,0 0 1,0 0 0,0 0-1,0 0 1,0 0-1,0 0 1,0 0 0,0 0-1,0 0-63,4-10-2996,-6-1 1051</inkml:trace>
  <inkml:trace contextRef="#ctx0" brushRef="#br0" timeOffset="17">353 208 1217,'-4'-14'5583,"-16"7"-3163,-27 5-1683,24 17-263,-12 13-236,-3 27 474,-5-29-138,-3-32 98,-16-22-605,30-7-65,29-24-55,21-22 88,-17 80-36,0 0 0,0 0 0,0 0 0,0 0 0,0 0 0,0 0 0,0 0 0,0 1 0,1-1 0,-1 0 0,0 0 0,1 1 0,-1-1 0,0 1 0,1 0 0,-1-1 0,1 1 0,-1 0 0,1 0 0,-1-1 0,0 1 0,1 1 1,-1-1-1,1 0 0,-1 0 0,1 0 0,-1 1 0,2 0 1,23-3 11,-19-4-11,-7 6-1,-1 1 0,1-1 0,0 0 0,0 1 0,0-1 1,0 0-1,0 1 0,0-1 0,0 0 0,0 1 0,0-1 0,0 1 0,0-1 0,0 0 1,0 1-1,0-1 0,0 0 0,0 1 0,0-1 0,0 0 0,0 1 0,0-1 0,1 0 0,-1 1 1,0-1-1,0 0 0,0 1 0,1-1 0,-1 0 0,0 0 0,0 1 0,1-1 0,-1 0 1,0 0-1,0 1 0,1-1 0,-1 0 0,0 0 0,1 0 0,-1 0 0,0 0 0,1 1 1,-1-1-1,1 0 0,-1 0 0,0 0 0,1 0 0,-1 0 0,0 0 0,1 0 0,-1 0 1,0 0-1,1 0 0,-1-1 0,0 1 0,1 0 0,-1 0 0,0 0 0,1 0 0,-1 0 1,0-1-1,1 1 0,-1 0 0,0 0 0,1 0 0,-1-1 0,0 1 0,0 0 0,1-1 1,1 3 54,-11-13-46,8 12-8,0 0 0,-1 0-1,1 1 1,0-1 0,1 0 0,-1 1 0,0-1 0,0 1 0,0-1 0,1 1 0,-1-1-1,1 1 1,-1-1 0,1 1 0,0 0 0,0-1 0,-1 1 0,1 0 0,0-1-1,0 1 1,1-1 0,-1 1 0,0 0 0,1-1 0,-1 1 0,0 0 0,1-1 0,0 1 0,0 4-11,1 3 8,-1-7-20,7-23 17,-17 32 36,0 21-60,-11 18 30,54-26 16,-35-24-15,1 0-1,0 0 0,-1 0 0,1 1 1,0-1-1,-1 0 0,1 0 0,0 0 1,0 1-1,-1-1 0,1 0 0,0 0 1,-1 1-1,1-1 0,0 0 0,0 1 1,0-1-1,-1 0 0,1 1 0,0-1 1,0 0-1,0 1 0,0-1 0,0 0 1,0 1-1,-1-1 0,1 0 0,0 1 1,0-1-1,0 1 0,0-1 0,0 0 1,0 1-1,1-1 0,-1 0 0,0 1 1,0-1-1,0 1 0,0-1 0,0 0 1,0 1-1,1-1 0,-1 0 0,0 1 1,0-1-1,1 0 0,-1 0 0,0 1 1,0-1-1,1 0 0,-1 0 0,0 1 0,1-1 1,-1 0-1,0 0 0,1 0 0,-1 0 1,0 1-1,1-1 0,-1 0 0,0 0 1,1 0-1,-1 0 0,1 0 0,-1 0 0,31 26-32,-31-25 32,1 0 0,-1 0 0,1 0 0,-1 0 0,1-1 0,-1 1 0,1 0 0,0 0-1,-1-1 1,1 1 0,0-1 0,0 1 0,0-1 0,-1 1 0,1-1 0,0 1 0,0-1-1,0 1 1,0-1 0,0 0 0,0 0 0,0 0 0,0 1 0,0-1 0,0 0 0,0 0-1,0 0 1,-1 0 0,1-1 0,0 1 0,0 0 0,0 0 0,0 0 0,0-1 0,0 1-1,0-1 1,0 1 0,0-1 0,-1 1 0,1-1 0,0 1 0,0-1 0,-1 1 0,1-1-1,0 0 1,-1 0 0,1 1 0,0-2 0,-41 21 19,38-19-28,-1 0 0,0 0 0,1-1 0,-1 1 0,0-1 0,1 0 1,-1 0-1,1 0 0,-1 0 0,1 0 0,0 0 0,-1-1 0,1 1 0,0-1 0,0 0 0,0 1 1,0-1-1,0 0 0,0 0 0,1 0 0,-1-1 0,0 1 0,1 0 0,0-1 0,0 1 1,0-1-1,0 1 0,0-1 0,0 1 0,0-1 0,1 0 0,0 1 0,-1-1 0,1 0 1,0 1-1,0-1 0,0 0 0,1 0 0,-1 1 0,1-1 0,-1 0 0,1 1 0,0-1 0,0 1 1,1-1 8,22-69-192,-23 72 191,-1 0 1,1 0 0,-1 0 0,1 0-1,-1 0 1,1 0 0,-1 0 0,1 1 0,-1-1-1,1 0 1,-1 0 0,0 0 0,1 1-1,-1-1 1,1 0 0,-1 1 0,0-1 0,1 0-1,-1 0 1,0 1 0,1-1 0,-1 1-1,0-1 1,1 0 0,-1 1 0,0-1-1,0 1 1,0-1 0,1 1 0,-1-1 0,0 1-1,0-1 1,0 1 0,0-1 0,0 1-1,0-1 1,0 1 0,0-1 0,0 1 0,0-1-1,0 0 1,0 1 0,0-1 0,0 1-1,-1-1 1,1 1 0,0-1 0,0 1 0,0-1-1,-1 1 1,1-1 0,0 0 0,-1 1-1,1-1 1,0 0 0,-1 1 0,1-1 0,0 0-1,-1 1 1,0-1 0,-1 3 1,0-1-1,-1 1 1,1 0-1,0-1 1,0 1-1,0 0 0,1 0 1,-1 1-1,1-1 1,0 0-1,0 0 1,0 1-1,0-1 1,0 1-1,1-1 1,-1 0-1,1 1 1,0-1-1,0 1 1,1-1-1,-1 1 1,1-1-1,-1 1 0,1-1 1,0 0-1,0 1 1,2 1-1,-3-1-2,39 3-28,-13-21 12,0 26 20,10 7 33,9-56-117,-28 17 63,-7 10-2,31-6-68,-41 16-139,0 0 0,0-1 228,-39 24-221,25-22-3490,11-2 1761</inkml:trace>
  <inkml:trace contextRef="#ctx0" brushRef="#br0" timeOffset="18">114 334 1537,'-1'-1'145,"1"-1"1,-1 1 0,0-1-1,1 0 1,-1 1-1,1-1 1,0 1 0,-1-1-1,1 0 1,0 0-1,0 1 1,0-1 0,0 0-1,1 1 1,-1-1-1,0 0 1,1 1 0,-1-1-1,1 1 1,-1-1 0,1 0-1,0 1 1,0-1-1,0 1 1,-1 0 0,1-1-1,1 1 1,-1 0-1,0-1 1,0 1 0,0 0-1,1 0 1,-1 0-1,1 0 1,-1 0 0,0 1-1,1-1 1,1 0-146,8 12 208,-82-19 1134,3-38-859,81 13-408,26-14-65,-10 4-30,-28 42 20,0 0 0,-1 1-1,1-1 1,0 0 0,-1 1 0,1-1 0,0 1-1,0-1 1,0 1 0,0 0 0,0-1-1,-1 1 1,1 0 0,0 0 0,0-1-1,0 1 1,0 0 0,0 0 0,0 0-1,0 0 1,0 0 0,0 0 0,0 0 0,0 1-1,0-1 1,0 0 0,0 0 0,-1 1-1,1-1 1,0 1 0,0-1 0,0 1-1,0-1 1,-1 1 0,1-1 0,0 1-1,-1 0 1,1-1 0,0 1 0,-1 0 0,1 0-1,-1-1 1,1 1 0,-1 0 0,1 0-1,-1 0 1,0 0 0,1 0 0,-1 0-1,0-1 1,0 2 0,0-2-27,0 0-1,0 0 0,-1 0 1,1 0-1,0 0 0,0 0 1,-1 0-1,1 0 0,0 0 1,0 0-1,-1 0 0,1 0 1,0 0-1,0 0 0,-1 1 1,1-1-1,0 0 0,0 0 1,0 0-1,-1 0 0,1 1 1,0-1-1,0 0 0,0 0 1,0 1-1,-1-1 0,1 0 1,0 0-1,0 0 0,0 1 1,0-1-1,0 0 0,0 1 1,0-1-1,0 0 0,0 0 1,0 1-1,0-1 0,0 0 1,0 0-1,0 1 0,0-1 1,0 0-1,0 0 0,0 1 1,0-1-1,0 0 0,0 0 1,1 1 27,-4-2-800,-1 1-710</inkml:trace>
  <inkml:trace contextRef="#ctx0" brushRef="#br0" timeOffset="19">122 283 1185,'-8'7'4417,"28"-12"-2469,-12 4-1912,1 0 0,-1 0 1,0-1-1,0 0 0,0-1 0,0 1 0,0-2 1,-1 1-1,1-1 0,-1 0 0,0 0 0,0-1 1,-1 0-1,1-1 0,-1 1 0,3-4-36,58-65 787,-66 72-779,0 1 0,0 0 0,0 0 0,0 0 0,0 0 1,0 0-1,0 0 0,0 1 0,0-1 0,1 0 0,-1 0 0,0 1 0,1-1 0,-1 1 0,0-1 0,1 1 0,-1 0 0,1-1 0,-1 1 1,0 0-1,1 0 0,-1 0 0,1 0 0,-1 0 0,1 1 0,-1-1 0,0 0 0,1 0 0,-1 1 0,1-1 0,-1 1 0,0 0 0,1-1 1,-1 1-1,0 0 0,0 0 0,0-1 0,0 1 0,1 1-8,-19 31 95,-1-14-43,7-26-82,12 4 32,0 0-1,0 0 1,0 1-1,1-1 1,0 0 0,-1 1-1,1-1 1,0 1-1,0-1 1,1 1-1,-1 0 1,0 0-1,1 0 1,-1 0 0,1 0-1,0 1 1,-1-1-1,1 1 1,0-1-1,0 1 1,0 0-1,0 0 1,0 1-1,0-1 1,0 1 0,0-1-1,1 1 1,-1 0-1,0 0 1,0 0-1,2 1-1,-3 0 5,-1-1-1,1 1 0,-1 0 1,1 0-1,-1 0 0,1 0 1,-1 0-1,0 0 1,1 0-1,-1 0 0,0 1 1,0-1-1,0 0 0,0 1 1,0-1-1,0 1 1,-1-1-1,1 1 0,0-1 1,-1 1-1,1-1 0,-1 1 1,1 0-1,-1-1 0,0 1 1,0 0-1,0-1 1,0 1-1,0 0 0,0 0 1,0-1-1,-1 1 0,1 1-4,0-3 4,0 1 0,0 0 0,0 0 0,1 0 0,-1-1-1,0 1 1,0 0 0,1-1 0,-1 1 0,1 0 0,-1-1-1,1 1 1,-1 0 0,1-1 0,-1 1 0,1-1 0,-1 1-1,1-1 1,0 1 0,-1-1 0,1 1 0,0-1 0,0 0-1,-1 1 1,1-1 0,0 0 0,0 0 0,-1 0 0,1 1-1,0-1 1,0 0 0,-1 0 0,1 0 0,0 0 0,0 0-1,0-1 1,-1 1 0,1 0 0,0 0 0,0 0 0,-1-1-1,1 1 1,0 0 0,0-1 0,-1 1 0,1 0 0,0-1-1,0 0-3,37 6 166,-36-4-158,0 0-1,0 1 1,0-1 0,0 1 0,0 0-1,0 0 1,0-1 0,-1 1 0,1 0-1,-1 1 1,1-1 0,-1 0 0,0 0 0,0 1-1,0-1 1,0 1 0,0-1 0,0 1-1,-1-1 1,1 1 0,-1-1 0,0 1-1,1-1 1,-1 1 0,-1 0 0,1-1-1,0 1 1,-1-1 0,1 1 0,-1-1-1,0 1 1,1-1 0,-2 2-8,-25-27 144,-56 19-48,-4-7-61,98 23-97,-1-11 60,-1 1 0,1-2 0,0 1 0,-1-1 0,1-1 0,0 0 0,-1 0 0,1-1 0,-1 0 0,1-1 0,-1 0 0,0 0 0,0-1 0,0 0 0,-1-1 0,0 0 0,3-2 2,12-8 48,-20 13-31,-1-1-1,0 1 0,1 0 1,-1 1-1,1-1 1,0 0-1,-1 1 0,1 0 1,0-1-1,0 1 1,0 0-1,0 1 0,0-1 1,0 0-1,0 1 1,0 0-1,1-1 0,-1 1 1,1 1-17,-3-1 12,1 1 1,-1 0-1,0 0 1,0 0-1,1 0 1,-1 0-1,0 0 1,0 0-1,0 0 1,0 1-1,0-1 1,-1 0-1,1 0 1,0 1-1,-1-1 1,1 1-1,0-1 1,-1 1-1,0-1 1,1 1-1,-1-1 1,0 1-1,0-1 1,0 1-1,0-1 1,0 1-1,0 0-12,0 0 10,-1-1 1,1 0-1,0 0 0,0 1 1,0-1-1,0 0 0,0 1 0,0-1 1,1 0-1,-1 0 0,0 1 0,1-1 1,-1 0-1,1 0 0,-1 0 0,1 0 1,-1 0-1,1 1 0,0-1 1,0 0-1,0 0 0,-1-1 0,1 1 1,0 0-1,0 0 0,0 0 0,0 0 1,0-1-1,1 1 0,-1-1 1,0 1-1,0-1 0,0 1 0,0-1 1,1 1-1,-1-1-10,69-28 117,-13 31-77,-63 40-40,14 48 67,-17-93-35,9 1-30,-1 1 0,1-1-1,-1 0 1,1 0 0,0 0 0,-1 0 0,1 0 0,0 0-1,-1 0 1,1-1 0,0 1 0,0 0 0,0 0-1,0 0 1,0 0 0,0 0 0,1 0 0,-1 0 0,0 0-1,0 0 1,1 0 0,-1 0 0,1 0 0,-1 0-1,1 0 1,-1 0 0,1 0 0,-1 0 0,1 1-1,0-1 1,-1 0 0,1 0 0,0 1 0,0-1 0,0 0-1,0 1 1,0-1 0,0 1 0,-1-1 0,1 1-1,0-1 1,0 1 0,1 0 0,-1 0 0,0-1 0,0 1-1,0 0-1,0 1 1,0-1-1,-1 0 0,1 1 1,-1 0-1,1-1 0,-1 1 1,1-1-1,-1 1 1,1 0-1,-1-1 0,1 1 1,-1 0-1,0 0 0,1-1 1,-1 1-1,0 0 0,0 0 1,1-1-1,-1 1 0,0 0 1,0 0-1,0 0 1,0-1-1,0 1 0,0 0 1,0 0-1,-1 0 0,1-1 1,0 1-1,0 0 0,0 0 1,-1-1-1,1 1 0,-1 0 1,1-1-1,0 1 0,-1 0 1,1-1-1,-1 1 1,1 0-1,-1-1 0,0 1 1,1-1-1,-1 1 0,0-1 1,0 1-1,-12 22 154,10 48 262,28-91-437,-21 18 21,-1 0 0,1 0 0,0 1 0,0-1 0,0 1 0,0 0 0,0 0 0,0 0 0,0 0 0,0 1 0,0-1 0,1 1 0,-1 0 0,0 1 0,0-1 0,0 1 0,0 0 0,0 0 0,0 0 0,0 0 0,0 1 0,0-1 0,0 1 0,-1 0 0,1 0 0,0 1 0,-1-1 0,0 1 0,0-1 0,0 1 0,0 0 0,0 0 0,0 1 0,-1-1 0,0 1 0,1-1 0,-1 1 0,-1 0 0,3 3 0,-3-5 5,1 0 1,0 1-1,-1-1 1,1 1-1,-1-1 1,0 1-1,0-1 1,0 1-1,0 0 1,0 0-1,-1-1 1,1 1-1,-1 0 1,0 0-1,0 0 1,0-1-1,0 1 1,0 0-1,-1 0 1,1 0-1,-1-1 1,0 1-1,1 0 1,-1 0-1,-1-1 1,1 1-1,0-1 1,-1 1-1,1-1 1,-1 0-1,0 1 1,1-1-1,-1 0 1,-3 2-6,-10 8 17,16-24-125,29-31 121,-24 31-2,-6 12-10,0 1 1,0-1-1,0 1 1,0-1-1,0 1 1,0-1-1,0 0 0,0 1 1,0-1-1,0 1 1,0-1-1,0 1 1,-1-1-1,1 1 0,0-1 1,0 0-1,0 1 1,-1-1-1,1 1 0,0-1 1,0 0-1,-1 1 1,1-1-1,0 0 1,-1 1-1,1-1 0,0 0 1,-1 1-1,1-1 1,0 0-1,-1 0 1,1 0-1,-1 1 0,1-1 1,-1 0-1,1 0 1,0 0-1,-1 0 1,1 0-1,-1 0 0,1 0 1,-1 0-1,1 0 1,-1 0-1,1 0 0,-1 0 1,1 0-1,0 0 1,-1 0-1,1 0 1,-1 0-1,1-1 0,-1 1 1,1 0-1,0 0 1,-1-1-1,1 1 1,0 0-1,-1-1 0,1 1-1,-51-64 24,41 59-13,8 5-11,-1-1 0,1 1-1,0-1 1,0 0-1,-1 0 1,1 0 0,0 0-1,0 0 1,0 0 0,0-1-1,0 1 1,0-1 0,0 1-1,1-1 1,-1 0-1,1 0 1,-1 0 0,1 0-1,0 0 1,-1 0 0,1 0-1,0 0 1,0 0 0,1-1-1,-1 1 1,0 0-1,1-1 1,-1 1 0,1 0-1,0-2 1,5-63-13,-6 65 14,1 1 1,0-1-1,-1 0 0,1 1 1,-1-1-1,1 1 0,-1-1 1,0 1-1,0 0 0,0-1 1,0 1-1,0 0 0,0-1 1,0 1-1,0 0 0,0 0 0,0 0 1,-1 0-1,1 0 0,-1 0 1,1 1-1,0-1 0,-1 0 1,1 1-1,-1-1 0,0 1 1,1-1-1,-1 1 0,1 0 1,-1-1-1,-1 1-1,-33-19 23,27 7-25,7 10-1,1-1-1,0 1 1,-1 0 0,1 0-1,-1-1 1,0 1 0,1 0 0,-1 0-1,0 1 1,-1-1 0,1 0-1,0 1 1,0-1 0,-1 1 0,1 0-1,0 0 1,-1 0 0,1 0-1,-1 0 1,0 0 0,1 1 0,-1-1-1,0 1 1,1 0 0,-1 0-1,0 0 1,1 0 0,-1 0 0,0 0-1,1 1 1,-3 0 3,1 0 1,1 0-1,0 0 1,-1 0-1,1-1 1,-1 1-1,1-1 1,-1 0-1,1 0 1,-1 0-1,1-1 1,0 1-1,-1-1 1,1 0-1,-1 0 1,1 0-1,0 0 1,0 0-1,0-1 1,-1 1-1,2-1 1,-1 0-1,0 0 1,0 0-1,0-1 1,1 1-1,-2-2 0,-57 19-69,11-12 42,50-3 25,-1 0 0,0 0 0,0 0 0,0 0 0,0 0 0,0-1 0,1 1 0,-1 0-1,0-1 1,0 1 0,0 0 0,1-1 0,-1 1 0,0-1 0,1 1 0,-1-1 0,0 0 0,1 1 0,-1-1 0,1 0 0,-1 1 0,1-1 0,-1 0 0,1 1 0,-1-1-1,1 0 1,0 0 0,-1 0 0,1 0 0,0 1 0,0-1 0,0 0 0,0 0 0,0 0 0,0 0 0,0 0 0,0 1 0,0-1 0,0 0 0,0 0 0,0 0 0,1 0 0,-1 0-1,0 1 1,0-1 0,1 0 0,-1 0 0,1 1 0,-1-1 0,1 0 0,-1 0 0,1 1 0,0-1 2,3-6-2,1-1 1,0 2-1,0-1 1,1 0-1,0 1 1,0 0-1,0 1 1,1-1-1,0 1 1,0 0-1,0 1 1,1 0-1,-1 0 1,7-2 1,-12 7-4,0 0 1,-1-1 0,1 1 0,0 0 0,-1 0 0,1 0 0,-1 1-1,1-1 1,-1 0 0,0 1 0,1-1 0,-1 0 0,0 1-1,0 0 1,0-1 0,0 1 0,0 0 0,0-1 0,-1 1 0,1 0-1,0 0 1,-1-1 0,0 1 0,1 0 0,-1 0 0,0 0-1,0 0 1,0 0 0,0 1 3,3 9-2,34 69 96,-35-78-97,0 0 1,0 0 0,-1 0 0,1 1-1,-1-1 1,0 0 0,0 1 0,0-1 0,0 1-1,0 0 1,-1-1 0,1 1 0,-1 0-1,0-1 1,-1 1 0,1 0 0,0-1 0,-1 1-1,0 0 1,0-1 0,0 1 0,0-1-1,-1 0 1,1 1 0,-1-1 0,0 0 0,-1 2 2,-9 31 70,12-35-71,1 1 0,-1-1 0,1 1 0,-1-1 0,1 1 0,0-1 0,-1 0 1,1 1-1,0-1 0,0 0 0,0 0 0,0 0 0,0 1 0,0-1 0,0 0 0,1 0 0,-1-1 0,0 1 0,0 0 0,1 0 0,-1-1 0,1 1 0,-1 0 0,1-1 0,-1 1 0,1-1 0,-1 0 0,1 0 0,-1 1 0,1-1 0,-1 0 0,1 0 0,-1-1 0,1 1 0,-1 0 0,1 0 0,-1-1 0,1 1 0,0-1 1,14 2 41,-14 0-34,1 0-1,-1-1 1,1 1 0,-1 1-1,1-1 1,-1 0 0,0 0-1,0 1 1,1 0 0,-1-1 0,0 1-1,-1 0 1,1 0 0,0 0-1,0 0 1,-1 0 0,1 0-1,-1 1 1,0-1 0,1 0-1,-1 1 1,-1-1 0,1 1 0,0-1-1,0 1 1,-1 0 0,1-1-1,-1 2-6,18 39 154,11-6-106,-16-17 390,-2 13-163,9-9-235,-35 15-38,15-40-3,-1 1 0,1 0 0,0 0-1,-1 0 1,1 0 0,-1-1 0,1 1-1,0 0 1,-1 0 0,1 0 0,-1 0-1,1 0 1,-1 0 0,1 0 0,0 0-1,-1 0 1,1 0 0,-1 0 0,1 1-1,0-1 1,-1 0 0,1 0 0,-1 0-1,1 0 1,0 1 0,-1-1 0,1 0-1,0 0 1,-1 1 0,1-1 0,0 0-1,-1 1 1,1-1 0,0 0 0,0 1-1,-1-1 1,1 0 0,0 1 0,0 0 1,10-40 153,-11 42-107,1-3-45,-1-1 1,1 1 0,0 0-1,-1-1 1,1 1-1,0-1 1,-1 1-1,1 0 1,0-1-1,-1 1 1,1 0-1,-1 0 1,1-1 0,0 1-1,-1 0 1,1 0-1,-1 0 1,1-1-1,-1 1 1,1 0-1,-1 0 1,1 0-1,-1 0 1,1 0 0,-1 0-1,1 0 1,-1 0-1,1 0 1,-1 0-1,1 1 1,-1-1-1,1 0 1,-1 0 0,1 0-1,-1 0 1,1 1-1,0-1 1,-1 0-1,1 1 1,-1-1-1,1 0 1,0 1-1,-1-1 1,1 0 0,0 1-1,-1-1 1,1 0-1,0 1 1,0-1-1,-1 1 1,1-1-1,0 1 1,0-1 0,0 1-1,0-1 1,0 1-1,-1-1 1,1 1-1,0-1 1,0 1-1,0-1 1,0 1-1,0-1 1,1 1 0,-1-1-1,0 1 1,0-1-1,0 1 1,0-1-1,1 1-1,-6-64 25,5 50-16,0 1 0,-1-1 0,-1 1 0,1-1-1,-2 1 1,0-1 0,-1 1 0,0 0 0,0 0-1,-1 1 1,-1-1 0,-5-7-9,6 13-3,1-1 0,-1 0 0,1 0 0,1 0 0,-1-1 0,1 1 0,1-1 0,-1 0 0,1 0-1,0 0 1,1 0 0,0 0 0,0 0 0,1-1 3,-25 18-32,37-17 0,-6 4 29,-1 0 0,1 0 0,-1 1 0,1-1 0,0 1 0,0 1 0,0-1 0,1 1 0,-1 0 0,0 1 0,1-1 0,-1 1 0,1 1 0,1-1 3,-5 3-3,-1 1 0,1-1 0,-1 1 0,1-1 0,-1 1 0,0 0 0,1 0 0,-2 0 1,1 0-1,0 0 0,-1 0 0,1 1 0,-1-1 0,0 1 0,0-1 0,0 0 0,-1 1 1,1 0-1,-1-1 0,0 2 3,1 0-1,32 62 57,-30-62-51,1 0 1,-1 0-1,-1 0 1,1 0-1,-1 1 0,0-1 1,0 1-1,-1-1 1,1 1-1,-1 0 1,-1 0-1,1 0 0,-1 0 1,0-1-1,0 1 1,-1 0-1,1 0 1,-1 0-1,-1 0 0,1-1 1,-1 1-1,0-1 1,-1 3-6,2-3 22,3 26 68,-4 28-103,30-65-48,-27 11 63,0 0 1,0 0-1,0 0 1,-1 0-1,1 0 1,-1 0-1,-1 0 1,1 0-1,-1 0 1,0 0-1,0 0 1,0 0 0,-1 0-1,0 0 1,1-1-1,-2 1 1,1-1-1,-1 1 1,0-1-3,-40 0 149,31 24-144,35-35-74,8-16 1088,-44 34-539,14-12-1108,1 1-3020,-3 4 796</inkml:trace>
  <inkml:trace contextRef="#ctx0" brushRef="#br0" timeOffset="20">563 239 1249,'-1'3'5497,"-5"9"-3957,12 9-941,14-36-625,-12 7 70,10-9-12,1 1 0,1 1 0,0 1 0,1 0 0,21-9-32,11 6 256,-73 40 53,-145 135 230,150-139-302,33-19-143,43-45-91,-9 5 29,-68 74-16,-50 47 187,86-86-166,155-101 72,-80 70 22,-109 54-70,-91 84 25,100-99-80,1-1-4,0 0 1,0 0-1,1 1 0,-1-1 0,1 1 1,0 0-1,0 0 0,0 0 1,0 0-1,0 0 0,1 1 0,-1-1 1,1 1-1,0 0 0,0 0 0,0 0-2,16-5-58,50-36 60,39-18 281,-132 81-221,12-11-52,1 0 0,0 1 0,2 1 0,0 1 1,1 0-1,-8 14-10,3-5 8,9-10-8,24-22-35,-11 3 35,9-7 14,0 1 1,1 0-1,0 1 1,0 1 0,0 0-1,1 1 1,15-3-15,-40 26 80,-111 76 58,121-93-140,0 0 0,0 0 0,0 0 0,1-1 0,-1 1 0,0 0 0,1 0 0,-1-1 0,1 1 0,-1 0 0,1-1 0,-1 1 0,1-1 0,-1 1 0,1 0 0,0-1 0,-1 0 0,1 1 0,0-1 0,-1 1 0,1-1 0,0 0 0,0 1 0,-1-1 0,1 0 0,0 0 0,0 1 0,0-1 0,-1 0 0,1 0 0,0 0 0,0 0 0,0 0 0,0 0 0,-1 0 0,1-1 0,0 1 0,0 0 0,0 0 0,-1-1 0,1 1 0,0 0 0,-1-1 0,1 1 0,0-1 0,-1 1 0,1-1 0,0 0 2,45-26 6,54 19 183,-100 10-170,0 0 0,0 0 1,0 0-1,0 0 0,-1 0 0,1 0 0,-1-1 0,0 1 0,1 0 0,-1 0 1,0-1-1,0 1 0,0 0 0,0-1 0,0 1 0,0-1 0,-1 1 1,1-1-1,0 0 0,-1 0 0,1 1 0,-1-1 0,1 0 0,-1 0 1,0 0-1,1-1 0,-1 1 0,0 0 0,-1 0-19,-95 43 96,122-19-155,61-37 217,-85 13-152,1-1 1,-1 1-1,0 0 0,0-1 1,0 1-1,0 0 0,0-1 1,0 1-1,0 0 0,0-1 1,-1 1-1,1 0 0,0-1 1,0 1-1,0 0 0,-1-1 1,1 1-1,0 0 1,-1-1-1,1 1 0,-1-1 1,1 1-1,0-1 0,-1 1 1,1-1-1,-1 1 0,1-1 1,-1 1-1,0-1 0,1 0 1,-1 1-1,1-1 0,-1 0 1,0 1-1,1-1 1,-1 0-1,0 0 0,1 0 1,-1 0-1,0 0 0,0 0 1,1 0-1,-1 0 0,0 0 1,1 0-1,-1 0 0,0 0 1,1 0-7,-7 3 18,-3 3-12,1 0-1,-1 1 1,1-1 0,1 2 0,-1 0 0,1 0 0,1 0 0,-1 1 0,2 0 0,-1 0 0,1 1 0,1-1-1,-1 2 1,1 1-6,35-51-136,25-71 160,-50 80 16,-31 35-5,23-4-33,1-1-1,-1 0 1,1 0 0,-1 0 0,1 0-1,0 0 1,-1-1 0,1 1 0,0-1-1,-1 0 1,1 1 0,0-1 0,-1 0-1,1 0 1,0 0 0,0-1 0,0 1-1,0 0 1,0-1 0,0 0 0,1 1-1,-1-1 1,0 0 0,1 0 0,-1 0-1,1 0-1,1-20-2721,-10-60 1737,0 56-1716,5 23 928</inkml:trace>
  <inkml:trace contextRef="#ctx0" brushRef="#br0" timeOffset="21">638 295 3666,'-37'29'4698,"37"-59"-4181,15-28-269,0-45 433,-31 130-526,13-21-89,0 0 0,1 1 0,0-1 0,0 1 0,1 0 0,0 0 0,0-1 0,0 1 0,1 0 0,0 0 0,0 0 1,1 0-1,0 2-66,5-69 176,6-107-115,-26 220-112,-21 51 137,22-58 191,11-76-205,4-88-13,-38 230 221,36-112-277,0 0 0,-1-1 0,1 1 0,0 0 1,0 0-1,-1 0 0,1-1 0,0 1 0,0 0 0,0 0 0,-1 0 0,1 0 0,0 0 0,-1 0 0,1-1 0,0 1 1,0 0-1,-1 0 0,1 0 0,0 0 0,-1 0 0,1 0 0,0 0 0,0 0 0,-1 0 0,1 0 0,0 0 1,-1 0-1,1 1 0,0-1 0,0 0 0,-1 0 0,1 0 0,0 0 0,0 0 0,-1 0 0,1 1 0,0-1 1,0 0-1,-1 0 0,1 0 0,0 1 0,0-1 0,0 0 0,0 0 0,-1 1-3,2-28 122,17-135-60,-26 154-93,0 27 19,-2 16 20,6-14 24,-2 0 0,1-1-1,-2 0 1,-1-1 0,-1 1 0,0-1-1,-1-1 1,-1 0 0,-1 0 0,0-1-1,-6 4-31,18-21 3,0-1-1,1 1 0,-1-1 1,0 1-1,0-1 1,0 1-1,0 0 0,0-1 1,0 1-1,0-1 0,0 1 1,0-1-1,0 1 0,0-1 1,0 1-1,0 0 0,0-1 1,-1 1-1,1-1 1,0 1-1,0-1 0,0 1 1,-1 0-1,1-1 0,0 1 1,-1 0-1,1-1 0,0 1 1,0 0-1,-1-1 1,1 1-1,-1 0 0,1 0 1,0-1-1,-1 1 0,1 0 1,-1 0-1,1 0 0,0 0 1,-1 0-1,1-1 1,-1 1-1,1 0 0,-1 0 1,1 0-1,0 0 0,-1 0 1,1 0-1,-1 0 0,1 0 1,-1 1-1,1-1 1,-1 0-1,1 0 0,0 0 1,-1 0-1,1 1 0,-1-1 1,1 0-1,0 0 0,-1 1 1,1-1-1,0 0-2,8-41 105,18-47-57,-26 88-49,-1 1 0,1-1 0,0 0 1,0 1-1,0-1 0,0 0 0,-1 1 0,1-1 1,0 0-1,0 0 0,0 1 0,-1-1 0,1 0 0,0 0 1,-1 0-1,1 1 0,0-1 0,0 0 0,-1 0 1,1 0-1,0 0 0,-1 0 0,1 1 0,0-1 0,-1 0 1,1 0-1,0 0 0,-1 0 0,1 0 0,0 0 1,-1 0-1,1 0 0,-1 0 0,1 0 0,0 0 1,-1-1-1,1 1 0,0 0 0,-1 0 0,1 0 0,0 0 1,0 0-1,-1-1 0,1 1 0,0 0 0,-1 0 1,1-1-1,0 1 0,0 0 0,0 0 0,-1-1 1,1 1-1,0 0 0,0-1 0,0 1 0,0 0 0,-1-1 1,1 1-1,0 0 1,-55 146 256,13-81 216,44-90-464,31-166 51,-58 208-147,-24 45 184,58-80-78,-21 26 9,3-2-7,11-13-24,14-8-25,0 33 11,-16-19 19,1 1-1,-1-1 0,0 0 0,0 1 1,0-1-1,0 1 0,1-1 0,-1 1 1,0-1-1,1 1 0,-1-1 0,0 1 1,1-1-1,-1 1 0,0-1 0,1 1 1,-1 0-1,1-1 0,-1 1 0,1-1 1,-1 1-1,1 0 0,-1 0 0,1-1 1,-1 1-1,1 0 0,0 0 0,-1 0 1,1 0-1,-1-1 0,1 1 0,0 0 1,-1 0-1,1 0 0,-1 0 0,1 0 1,-1 1-1,1-1 0,0 0 0,-1 0 1,1 0-1,-1 0 0,1 1 0,-1-1 1,1 0-1,-1 1 0,1-1 0,-1 0 1,1 1-1,-1-1 0,1 0 0,-1 1 1,1-1-1,-1 1 0,0-1 0,1 1 1,-1-1-1,0 1 0,1-1 0,-1 1 1,0-1-1,0 1 0,0 0 0,0-1 1,1 1-1,-1-1 0,0 1 0,0-1 1,0 1-1,0 0 0,43-31-507,-9 26-3524,-21 9 1539</inkml:trace>
  <inkml:trace contextRef="#ctx0" brushRef="#br0" timeOffset="22">317 269 2257,'-10'5'1239,"-12"-10"2554,-20 14-1896,9 5-1716,-23 7 470,54-22-647,0 0-1,1 0 1,-1 0 0,1 0-1,0-1 1,-1 1-1,1-1 1,0 1 0,0-1-1,0 1 1,0-1 0,0 0-1,0 0 1,0 1 0,1-1-1,-1 0 1,0 0 0,1 0-1,0 0 1,-1 0-1,1 0 1,0 1 0,0-1-1,0 0 1,0 0 0,1 0-1,-1 0 1,0 0 0,1 0-1,0 0-3,-1 2 2,0 1-1,0-1 0,0 0 1,1 0-1,-1 1 1,0-1-1,0 0 0,1 0 1,-1 0-1,0 0 1,0 1-1,1-1 0,-1 0 1,0 0-1,1 0 1,-1 0-1,0 0 0,1 0 1,-1 0-1,0 0 1,1 0-1,-1 0 0,0 0 1,1 0-1,-1 0 1,0 0-1,0 0 0,1 0 1,-1 0-1,0 0 1,1 0-1,-1 0 0,0 0 1,1-1-1,-1 1 1,0 0-1,0 0 0,1 0 1,-1-1-1,0 1 0,0 0 1,0 0-1,1-1 1,-1 1-2,9 33 125,-9-34-111,-1 1 0,1 0-1,0 0 1,0 0 0,-1 0-1,1 0 1,0 0 0,0 0 0,-1-1-1,1 1 1,0 0 0,0 0 0,-1 0-1,1 0 1,0 0 0,0 0 0,-1 0-1,1 0 1,0 0 0,0 0-1,-1 1 1,1-1 0,0 0 0,0 0-1,-1 0 1,1 0 0,0 0 0,0 0-1,0 0 1,-1 1 0,1-1 0,0 0-1,0 0 1,0 0 0,-1 1-1,1-1 1,0 0 0,0 0 0,0 0-1,0 1 1,0-1 0,0 0 0,0 0-1,-1 1 1,1-1 0,0 0 0,0 0-1,0 1 1,0-1 0,0 0-1,0 0 1,0 1 0,0-1-14,-23-26 126,15 18-54,29 25-48,37-61-24,-21 24-6,27 32 1,-52-30 2,19-22 6,-31 40-3,0 1 1,-1-1-1,1 0 0,0 1 1,-1-1-1,1 1 0,0-1 0,0 1 1,0-1-1,-1 1 0,1-1 1,0 1-1,0-1 0,0 1 0,0-1 1,0 1-1,0-1 0,0 1 0,0-1 1,0 1-1,0-1 0,0 1 1,0-1-1,0 1 0,1-1 0,-1 1 1,0-1-1,0 1 0,0-1 1,1 1-1,-1-1 0,0 1 0,1-1 1,-1 0-1,0 1 0,1-1 1,-1 0-1,1 1 0,-1-1 0,0 0 1,1 1-1,-1-1 0,1 0 1,-1 0-1,1 1 0,-1-1 0,1 0 1,-1 0-1,1 0 0,-1 0 0,1 0 1,-1 0-1,1 0 0,-1 0 1,1 0-1,-1 0 0,1 0 0,-48 44 35,-19 15-11,39-68 179,27 8-192,-1 0 0,0 1 0,1-1-1,-1 1 1,0-1 0,1 1-1,-1-1 1,0 1 0,0-1 0,0 1-1,1 0 1,-1-1 0,0 1-1,0 0 1,0 0 0,0-1 0,0 1-1,0 0 1,0 0 0,1 0-1,-1 0 1,0 0 0,0 0-1,0 1 1,0-1 0,0 0 0,0 0-1,1 1 1,-1-1 0,0 0-1,0 1 1,0-1 0,1 1 0,-1-1-1,0 1 1,0-1 0,1 1-1,-1 0 1,1-1 0,-1 1 0,0 0-1,1 0 1,-1-1 0,1 1-1,0 0 1,-1 0 0,1 0-1,-1 0-9,-10-40 263,8 38-264,0 1 1,0-1 0,0 1-1,0 0 1,0 0 0,0 1-1,0-1 1,0 1 0,0-1-1,0 1 1,1 0 0,-1 0-1,0 0 1,1 0-1,-1 0 1,0 1 0,1-1-1,-1 1 1,1 0 0,-1 1-1,-38 15 8,72-38-27,-18 20 17,-12 0 2,0 0 0,0 0 0,1 0 0,-1 0 0,0 0 0,1 0 0,-1-1 0,0 1 0,0 0 0,1-1 1,-1 1-1,0-1 0,0 1 0,1-1 0,-1 1 0,0-1 0,0 0 0,0 0 0,0 1 0,0-1 0,0 0 0,0 0 1,-1 0-1,1 0 0,0 0 0,0 0 0,-1-1 0,1 1 0,0 0 0,-1 0 0,0 0 0,1-1 0,-1 1 0,4-10-3,18-23 17,-4 56-8,-18-21-6,0 0 1,1 1-1,-1-1 1,1 0-1,-1 1 0,1-1 1,0 0-1,-1 0 1,1 0-1,0 0 1,0 1-1,0-1 0,0 0 1,-1-1-1,2 1 1,-1 0-1,0 0 1,0 0-1,0 0 0,0-1 1,0 1-1,1-1 1,-1 1-1,0-1 1,1 1-1,-1-1 0,0 0 1,1 1-1,-1-1 1,1 0-1,43-51 0,10 24 0,-52 26 0,0 1 0,-1-1 0,1 1 0,0 0 0,0 0 0,0 0 0,-1 0 0,1 1 0,0-1 0,0 1 0,-1-1 0,1 1 0,0 0 0,-1 0 0,1 0 0,-1 0 0,1 1 0,-1-1 0,0 1 0,1-1 0,-1 1 0,0 0 0,0 0 0,0 0 0,0 0 0,0 1 0,21 14 0,-21-16 1,0 1 0,1-1 1,0 1-1,-1-1 1,1 0-1,0 0 1,-1 0-1,1-1 0,0 1 1,0 0-1,0-1 1,0 0-1,-1 0 0,1 0 1,0 0-1,0 0 1,0 0-1,0-1 0,0 1 1,-1-1-1,1 0 1,0 0-1,0 0 1,-1 0-1,1-1 0,-1 1 1,1-1-1,-1 1 1,0-1-1,1 0 0,-1 0 1,0 0-1,0 0 1,1-2-2,35-1-40,-40-9-3079,-2 7 931</inkml:trace>
  <inkml:trace contextRef="#ctx0" brushRef="#br0" timeOffset="23">352 210 1745,'-15'16'3329,"-40"22"585,51-36-3862,1 0-1,-1-1 1,0 0 0,1 0-1,-1 0 1,0 0 0,0-1-1,1 0 1,-1 1 0,0-1-1,0-1 1,0 1 0,0 0-1,1-1 1,-1 0 0,0 0-1,0 0 1,1 0-1,-1-1 1,1 1 0,-1-1-1,1 0 1,0 0 0,0 0-1,-2-2-51,-32 23 1356,27-4-1340,10-16-16,0 1 0,0 0 1,0-1-1,0 1 0,0 0 1,0-1-1,-1 1 0,1 0 1,0-1-1,0 1 0,0 0 0,0-1 1,0 1-1,-1 0 0,1-1 1,0 1-1,0 0 0,0-1 1,-1 1-1,1 0 0,0 0 0,0-1 1,-1 1-1,1 0 0,0 0 1,-1 0-1,1-1 0,0 1 1,-1 0-1,1 0 0,0 0 1,-1 0-1,1 0 0,0 0 0,-1 0 1,1-1-1,-1 1 0,1 0 1,0 0-1,-1 1 0,1-1 1,0 0-1,-1 0 0,1 0 0,0 0 1,-1 0-1,1 0 0,0 0 1,-1 1-1,1-1 0,0 0 1,-1 0-1,1 0 0,0 1 0,-1-1 1,1 0-1,0 0 0,0 1 1,-1-1-1,1 0 0,0 1 0,0-1-44,0 1-1,0 0 1,0-1-1,-1 1 1,1-1-1,0 1 1,0-1-1,0 1 1,-1-1-1,1 1 1,0-1-1,-1 1 1,1-1-1,0 1 1,-1-1-1,1 1 1,0-1-1,-1 0 1,1 1-1,-1-1 1,1 1-1,-1-1 0,1 0 1,-1 0-1,1 1 1,-1-1-1,1 0 1,-1 0-1,0 0 1,1 0-1,-1 0 1,1 1-1,-1-1 1,1 0-1,-1 0 1,0 0-1,1-1 1,-1 1-1,1 0 1,-1 0-1,1 0 1,-1 0-1,0 0 1,1-1-1,-1 1 1,1 0-1,-1 0 1,1-1-1,-1 1 1,1-1-1,0 1 1,-1 0-1,1-1 1,-1 1-1,1-1 0,0 1 1,-1-1-1,1 1 1,0-1-1,-1 1 1,1-1-1,0 1 1,0-1-1,0 1 1,0-1-1,-1 1 1,1-1-1,0 0 1,0 1-1,0-1 45,0-4-2150</inkml:trace>
  <inkml:trace contextRef="#ctx0" brushRef="#br0" timeOffset="24">113 362 3137,'-4'0'3182,"-12"-3"-2034,12-17-361,4 17-4079,0-2 1243</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26:05.033"/>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26:27.963"/>
    </inkml:context>
    <inkml:brush xml:id="br0">
      <inkml:brushProperty name="width" value="0.1" units="cm"/>
      <inkml:brushProperty name="height" value="0.1" units="cm"/>
    </inkml:brush>
  </inkml:definitions>
  <inkml:trace contextRef="#ctx0" brushRef="#br0">121 1148 2209,'-2'1'223,"1"-1"-1,0 1 1,0 1-1,0-1 1,0 0 0,0 0-1,0 0 1,0 0 0,0 1-1,1-1 1,-1 0-1,0 1 1,1-1 0,-1 1-1,1-1 1,-1 0 0,1 1-1,0-1 1,0 1-1,-1-1 1,1 1 0,0-1-1,0 1 1,1-1 0,-1 1-1,0-1 1,1 2-223,9 159 1606,2-84-1182,-10 110 112,14-8-133,-11-5-361,-3-157-33,-7 67 20,3 70-2,-8-7-22,-12-2 1,13-57 36,0 20-12,4-54-25,-2 4 8,-12-8 19,7-35 19,6 50 408,-4-16-312,12-24-115,-5-15-15,1 0 1,0 0-1,1 0 0,0 0 1,1 0-1,0 0 1,0 0-1,1 0 1,1 0-1,1 6-17,3 29 178,0-13-114,-20-49-3100,-9 4 869</inkml:trace>
  <inkml:trace contextRef="#ctx0" brushRef="#br0" timeOffset="3755.452">114 1238 368,'0'-15'3658,"-1"-23"-1361,6-88 136,-11 68-1875,5 57-537,1-1 0,-1 0 1,1 0-1,0 0 1,-1 0-1,1 0 1,0 1-1,0-1 0,0 0 1,0 0-1,1 0 1,-1 0-1,0 0 1,1 0-1,0 1 0,-1-1 1,1 0-1,0 0 1,0 1-1,0-1 1,0 0-1,0 1 0,0-1 1,0 1-1,0 0 1,1-1-1,-1 1 1,1 0-1,-1 0 0,1 0 1,0-1-22,30-11 664,-26 9-617,0 1-1,0 1 1,1-1-1,-1 1 1,1 1 0,0-1-1,0 1 1,0 0-1,-1 0 1,1 1-1,0 0 1,2 0-47,-4 0 68,75-15 717,7 5-717,-61 11 42,12 2 105,48-10-62,1 1-86,-48 8 232,50 5 5,-20-11-285,17-14-6,30 5 32,-12-7-26,-28 21-14,3 0-10,21-7 34,-11 11-26,-4-3 24,-25 1-6,-11-3-5,-1-4-29,0 21 29,-2-34 29,2 11-58,-20 7 10,47 4 19,-61-22-29,-14 16 12,0 0 1,1 1-1,-1-1 1,1 0-1,-1 0 1,1 0 0,-1 0-1,1 0 1,-1 1-1,1-1 1,0 0-1,-1 0 1,1 1 0,0-1-1,0 0 1,0 1-1,-1-1 1,1 1-1,0-1 1,0 1-1,0 0 1,0-1 0,0 1-1,0 0 1,0 0-1,0-1 1,0 1-1,0 0 1,0 0-1,0 0 1,0 0 0,0 0-1,0 0 1,0 1-1,0-1 1,0 0 0,51 8-62,-57-11 689,-1 1-1051</inkml:trace>
  <inkml:trace contextRef="#ctx0" brushRef="#br0" timeOffset="5544.343">2111 840 2481,'-2'87'5370,"7"-49"-4774,-7 276 2413,-19 25-1582,-4-93-944,4-109-224,7 33 186,-10 2-394,21-73-67,-1 44 64,10 3-35,-10-50-13,7 13-2,10-6 20,-1-51-34,-10 1 32,-11-9 1,23-21-4,-14-14 130,-5-36-1425,3 12 182</inkml:trace>
  <inkml:trace contextRef="#ctx0" brushRef="#br0" timeOffset="7270.782">2040 3261 1905,'-28'17'5245,"-1"-32"-4020,-42 0 172,17 25-1034,-64 1 432,110-8-790,-3 0 47,1 1-1,-1-1 0,0-1 0,0 0 1,0 0-1,0-1 0,0 0 0,0-1 1,-1-1-1,-4 0-51,-72 2 139,57-5 4,0 1 1,0 2-1,0 2 1,0 0-1,-19 5-143,-63-2 102,18 6 26,25 13 58,-14-22-87,11 1-61,-10 15 132,-77-10-71,144-4-90,-51-6 59,-91-14 31,99-3-67,9 17-32,-14 9 16,45-12-20,-13 6-11,5 3 21,-14 2 7,-8-11-8,19-8 2759,21 18-3756,-4 0 1216</inkml:trace>
  <inkml:trace contextRef="#ctx0" brushRef="#br0" timeOffset="8968.335">2110 787 1153,'83'-91'7524,"55"-52"-6122,-47 53-700,-43 45-163,89-70 203,-108 88-710,7-21 18,34-12 92,-34 38-78,-2-11-38,2 7 25,-4 1 395,27-21-380,-44 39-22,-15 11-298,-3 2-157,2-6-1692,0 0 68</inkml:trace>
  <inkml:trace contextRef="#ctx0" brushRef="#br0" timeOffset="11995.174">2901 1 2129,'-36'18'5442,"-69"-6"-2795,78-16-2349,1 1 1,0 1-1,-1 2 0,1 0 0,-21 4-298,-40 8 187,-115 15 357,110-27-474,72 4-62,0-2 1,0-1 0,-1 0 0,1-2 0,0 0-1,-1-1 1,-8-3-9,-55 9 45,14-23 129,-23 16 327,-6 2-453,3 5 209,72-8-249,-17 10 8,39-5-16,0 0 1,0-1 0,0 1 0,1 0-1,-1-1 1,0 1 0,0-1-1,0 0 1,0 0 0,0 0 0,0 1-1,0-2 1,0 1 0,0 0 0,0 0-1,0-1 1,0 1 0,0-1 0,0 1-1,0-1 1,0 0 0,1 0 0,-1 0-1,0 0 0,-25-7 4,-69 13 52,58-14-45,-60 21 7,78-14-12,2-7-17,17 8 10,1 0 1,0 0-1,-1 1 0,1-1 1,-1 0-1,1 0 1,-1 1-1,1-1 0,-1 0 1,0 1-1,1-1 1,-1 1-1,0-1 0,1 1 1,-1-1-1,0 1 0,0-1 1,1 1-1,-1 0 1,0 0-1,0-1 0,0 1 1,0 0-1,1 0 1,-1 0-1,0 0 0,0 0 1,0 0-1,0 0 0,0 0 1,1 0-1,-1 0 1,0 0-1,0 1 0,0-1 1,0 0-1,1 1 1,-1-1-1,0 1 1,-24 9 16,14 17-53,-18 14 50,-26-13 14,-50 55-49,39-29 25,-28 46 88,-6 1 58,57-68-119,-24 31 12,59-53-15,0-1 1,-1 0-1,0 0 0,-1-1 0,1 0 1,-2 0-1,1-1 0,-7 3-27,-58 53 142,15 9-112,35-40-33,-23 16 24,39-38-12,-17 5 17,24-15-27,0-1 0,0 0 1,0 1-1,0-1 0,0 1 0,0 0 1,1 0-1,-1 0 0,0 0 0,0 0 0,1 0 1,-1 0-1,0 1 0,1-1 0,0 0 1,-1 1-1,1 0 0,0-1 0,0 1 0,-1 0 1,1-1-1,1 1 0,-1 0 0,0 0 1,0 0-1,1 0 0,-1 0 0,1 0 0,-1 0 1,1 1 0,-4 6 10,12-36-1264,-2 11 26</inkml:trace>
  <inkml:trace contextRef="#ctx0" brushRef="#br0" timeOffset="16657.79">2966 102 1008,'3'-24'4479,"-1"32"-2376,12 114-489,2 51 344,-34 10-658,8-83-1218,13 107-58,-4-59-26,-3 0 28,-6-98-28,6 71 12,-4-81 4,11 132 2,-6-110 2,-4 7-18,5 9 8,3-4-16,-4 12 23,7-43-19,-4 46 36,0-46-32,1-15-13,4 1 47,-14-1-15,13-7-22,-8 12 28,7-11-33,-5-20 12,2-1-4,-1 0 0,1-1 1,-1 1-1,1 0 0,-1 0 0,1-1 0,-1 1 0,1 0 0,0 0 1,-1 0-1,1 0 0,0 0 0,0 0 0,0-1 0,0 1 1,0 0-1,0 0 0,0 0 0,0 0 0,0 0 0,0 0 1,0 0-1,0 0 0,1-1 0,-1 1 0,0 0 0,1 0 1,-1 0-1,1 0 0,-1-1 0,1 1 0,-1 0 0,1 0 1,-1-1-1,1 1 0,0 0 0,-1-1 0,1 1 0,12 109 14,-12-84-20,-10-17-10,18-7 22,-17 24 18,-20-17-22,-16 15 36,37-22-39,1 1 1,-1 1 0,1-1-1,0 1 1,0 0 0,0 0 0,0 1-1,1 0 1,-1 0 0,1 0-1,1 0 1,-1 1 0,1 0 0,0 0-1,0 0 1,0 2 0,-24 29 2,-79 42 35,98-70-34,0 0 0,0-1 0,0 0 0,-1 0 0,-1-1 0,1 0 0,-1-1-1,0 0 1,0-1 0,-1 0 0,-11 3-3,14-5 0,0 1 0,0 1 0,1-1 0,-1 1 0,1 1 0,1 0 0,-1 0 0,1 0 0,0 1 0,0 0 0,1 0 0,-5 8 0,-33 32 246,-31 22-33,70-61-204,4-5-8,0 0 0,0 0 0,-1 0 0,0-1 0,1 1 0,-1 0-1,0-1 1,-1 1 0,1-1 0,0 0 0,-1 1 0,1-1 0,-1 0 0,1-1-1,-1 1 1,0 0 0,0-1 0,0 0 0,0 1 0,0-1 0,0 0 0,0-1-1,-1 1 0,-58 51 32,40-16 32,-8-2-450,24-36-3910,3-4 1722</inkml:trace>
  <inkml:trace contextRef="#ctx0" brushRef="#br0" timeOffset="18117.223">524 1102 832,'4'-12'2917,"-10"15"-505,2 18 71,7-16-2386,0 0 1,-1 0-1,1 0 1,-1 0-1,-1 0 1,1 1-1,-1-1 1,0 0 0,0 1-1,0-1 1,-1 1-1,0-1 1,0 5-98,0-4 98,45 236 1689,-37-93-885,-12-132-437,-3-11-4091,2-7 1147</inkml:trace>
  <inkml:trace contextRef="#ctx0" brushRef="#br0" timeOffset="18997.003">770 1119 1169,'0'-4'6357,"-1"-2"-4727,37 205 256,-8 11-61,-22-192-1425,-4-29-482,-8-11-3170,-1 9 826</inkml:trace>
  <inkml:trace contextRef="#ctx0" brushRef="#br0" timeOffset="20395.674">821 1096 1569,'-13'10'7070,"27"-29"-6670,-12 15-391,0 0 0,0 1 0,0-1 0,0 1 0,1-1 0,0 1 0,0 0 0,0 0 0,0 0 0,0 0 0,0 1 0,1-1 0,-1 1 0,1 0 0,0 0 0,0 0 0,0 1 0,0-1 1,0 1-1,0 0 0,0 0 0,0 0 0,0 1 0,1-1 0,-1 1 0,0 0 0,0 1 0,1-1 0,-1 0 0,0 1 0,2 1-9,43 3 415,9 7-192,-55-9-197,-1-1 0,1 0 1,-1 1-1,0-1 0,0 1 1,0 0-1,0-1 1,0 1-1,0 0 0,-1 0 1,0 0-1,1 1 0,-1-1 1,0 0-1,-1 0 0,1 1 1,0-1-1,-1 0 1,0 1-1,0-1 0,0 0 1,0 1-1,-1-1 0,1 1 1,-1-1-1,-1 3-26,-18 42 96,-36 23-58,55-69-10,-1 0 0,1-1 0,0 0-1,0 1 1,-1-1 0,1 0 0,-1 0 0,0 0 0,1 0 0,-1 0 0,0 0 0,1 0 0,-1 0 0,0-1 0,0 1 0,0-1 0,1 1 0,-1-1 0,0 0 0,0 1 0,0-1 0,0 0 0,0-1 0,0 1 0,0 0 0,0 0 0,1-1 0,-1 1 0,0-1-28,2 5 701,3-7-698,0 1-1,0-1 0,0 0 1,1 1-1,-1 0 0,1 0 1,0 0-1,0 0 0,-1 1 1,1 0-1,0-1 0,0 1 0,0 1 1,1-1-1,-1 0 0,0 1 1,0 0-1,0 0 0,0 0 1,0 1-1,1-1 0,-1 1 1,0 0-1,0 0 0,0 1 1,0-1-1,-1 1 0,1 0 1,0 0-1,-1 0 0,1 0-2,19 19 24,-19-18-14,0 0 1,0 1-1,0-1 0,0 1 1,-1 0-1,0 0 0,1 0 1,-2 1-1,1-1 1,0 1-1,-1-1 0,0 1 1,0 0-1,0 0 0,-1 0 1,1 3-11,-1-3 21,0-1-1,-1 1 1,0 0 0,0 0 0,0 0-1,-1 0 1,1 0 0,-1 0 0,0 0 0,-1-1-1,1 1 1,-1 0 0,0-1 0,0 1-1,-1-1 1,1 0 0,-1 0 0,0 0 0,-1 2-21,-9 20 4,12-24 3,0 1 0,0 0 0,0 0-1,0-1 1,0 1 0,0-1 0,-1 1 0,1-1 0,-1 1-1,0-1 1,0 0 0,0 0 0,0 0 0,0 0 0,0 0-1,0 0 1,-1-1 0,1 1 0,-1-1 0,1 1 0,-1-1 0,1 0-1,-1 0 1,0 0 0,0 0 0,1-1 0,-1 1 0,0-1-1,-1 0-6,-107-2 846,106-6-3143,2 0 750</inkml:trace>
  <inkml:trace contextRef="#ctx0" brushRef="#br0" timeOffset="21275.136">1273 1080 2113,'-4'-5'5189,"5"15"-4175,23 171 1286,-11-88-1718,-9-72-337,0 1-1,-2 0 1,0 0 0,-1 0-1,-1 0 1,-2 0 0,0 0-1,-2 5-244,4-27-5,0-1 0,0 1 0,0-1 0,0 1 1,0 0-1,0-1 0,0 1 0,0 0 0,0-1 0,0 1 0,0-1 0,0 1 0,0 0 0,-1-1 0,1 1 0,0 0 0,0-1 0,0 1 0,-1 0 0,1 0 0,0-1 0,-1 1 0,1 0 0,0 0 0,0-1 0,-1 1 0,1 0 0,0 0 0,-1 0 0,1-1 0,0 1 0,-1 0 0,1 0 0,-1 0 1,1 0-1,0 0 0,-1 0 0,1 0 0,0 0 0,-1 0 0,1 0 0,-1 0 0,1 0 0,0 0 0,-1 0 0,1 0 0,0 0 0,-1 1 0,1-1 0,0 0 0,-1 0 0,1 0 0,0 0 0,-1 1 0,1-1 0,0 0 0,-1 0 0,1 1 0,0-1 0,0 0 0,-1 1 0,1-1 0,0 0 0,0 1 1,0-1 4,-1-24-3277,-1 6 764</inkml:trace>
  <inkml:trace contextRef="#ctx0" brushRef="#br0" timeOffset="22458.507">1295 1080 2273,'1'0'130,"-1"0"0,0 0 1,0-1-1,1 1 0,-1 0 0,0 0 0,0-1 1,0 1-1,1 0 0,-1-1 0,0 1 1,0-1-1,0 1 0,0 0 0,0-1 0,0 1 1,0 0-1,0-1 0,0 1 0,0 0 0,0-1 1,0 1-1,0-1 0,0 1 0,0 0 0,0-1 1,0 1-1,-1 0 0,1-1 0,0 1 0,0 0 1,0-1-1,0 1 0,-1 0 0,1 0 1,0-1-131,2 1 74,1 1 0,0-1 1,0 1-1,0 0 0,-1 0 1,1 0-1,0 0 1,-1 0-1,1 1 0,-1-1 1,0 1-1,1-1 0,-1 1 1,0 0-1,0 0 1,0 0-1,0 0 0,0 0 1,-1 1-1,1-1 0,0 0 1,-1 1-75,14 14 506,72 69 1225,-86-85-1665,2 1 18,-1 0 0,1 1 0,-1-1 0,0 0 0,0 1 0,0-1 0,0 1 0,-1 0 0,1-1 0,0 1 0,-1 0 0,0 0 0,0 0 0,0 0 0,0 0 0,0 0 0,-1 1 0,0-1 0,1 2-84,1-13 216,108-212-181,-87 190-24,-12 17 18,-18 63-61,2 60-1,5 77 189,14-29 647,-18-92-344,4-70-444,4-26-3837,-2 25 1189</inkml:trace>
  <inkml:trace contextRef="#ctx0" brushRef="#br0" timeOffset="70115.569">2016 2289 1329,'26'-29'4031,"95"-88"-3543,-43 50 227,82-46 611,-106 72-1273,5 10-42,18-26 24,-13-7-45,-38 28-18,85-35 2,-21 25-308,-86 41-898,1-1 60</inkml:trace>
  <inkml:trace contextRef="#ctx0" brushRef="#br0" timeOffset="71337.328">2890 1530 1056,'-27'15'2626,"-12"28"-1685,-56 30-748,31-9-233,-57 53 66,51-61-26,44-29 11,-58 24-6,53-23-18,-17-10-48,-3 20 78,35-21-13,-17 6-9,-45 23 15,70-45-936,6 0 219</inkml:trace>
  <inkml:trace contextRef="#ctx0" brushRef="#br0" timeOffset="74472.085">1897 2187 1169,'-7'-8'6200,"-34"14"-5595,19-2-389,-279 4 363,-70 24-528,196-37-38,152 3-5,-1 0-1,1 2 0,0 0 0,0 2 1,0 1-1,0 0 0,-20 7-7,-42 0-7,72-10 6,0 0 0,-1 2 0,1-1 0,0 2 0,0 0 0,0 0 0,0 1 0,1 1 0,-10 4 1,-81 12-19,-7-21-15,-24 11 23,121-11-67,-18 15-1082,30-13-406,3-4-208</inkml:trace>
  <inkml:trace contextRef="#ctx0" brushRef="#br0" timeOffset="75484.478">192 2316 2161,'44'2'1094,"41"14"-1033,23-5-65,-78-12 3,255-14 281,-139 14 547,70-38 587,-64 49-1369,-60-13-285,-42 6 235,91-27-38,49-37 230,-184 61-177,-1-1 0,1 1 0,0 0 0,0 0 0,0 0 0,-1 1 0,1 0 0,0 0 0,-1 1 0,1-1 0,0 1 0,-1 0 0,5 3-10,40 11-618,-18-9-1610,-28-4 1057</inkml:trace>
  <inkml:trace contextRef="#ctx0" brushRef="#br0" timeOffset="78581.112">2469 1955 1153,'16'-1'2870,"-24"-30"-1088,-12 53-1755,19-18-13,0 0 0,1 0 0,-1 1-1,1-1 1,0 0 0,0 0 0,0 0 0,0 0 0,1 0-1,0 0 1,0 0 0,0 0 0,0 0 0,0 0 0,1 0-1,1 2-13,22-27 46,-24 20-38,0 0 1,0 0 0,0 0-1,0 0 1,-1 0-1,1-1 1,0 1-1,0 0 1,-1 0 0,1 0-1,0-1 1,-1 1-1,1 0 1,-1-1-1,0 1 1,1 0 0,-1-1-1,0 1 1,0-1-1,0 1 1,0 0 0,0-1-1,0 1 1,0-1-1,-1 1 1,1 0-1,0-1 1,-1 1 0,1 0-1,-1-1 1,0 1-1,1 0 1,-1 0 0,0 0-1,0-1 1,0 1-1,0-1-8,-37-31 443,29 38 160,7 18-530,1-22-70,0 1 0,0-1 0,0 0 0,0 1-1,1-1 1,-1 1 0,1-1 0,-1 1 0,1-1 0,-1 1 0,1-1 0,0 1 0,0 0 0,0-1-1,0 1 1,0-1 0,0 1 0,0-1 0,1 1 0,-1-1 0,0 1 0,1 0 0,-1-1 0,1 0-1,0 1 1,-1-1 0,1 1 0,0-1 0,0 0 0,0 0 0,0 1 0,0-1 0,0 0 0,0 0 0,1 0-1,-1 0 1,0 0 0,0 0 0,1-1 0,-1 1 0,1 0 0,-1 0-3,33-28 56,-52-1-19,-13 21-23,4 0-16,27 15 33,36-10-15,-22-4-13,23-35-3,-39 43 2,2-1-2,0-1 0,0 1 1,-1 0-1,1-1 1,0 1-1,-1 0 0,1-1 1,-1 1-1,1 0 0,0-1 1,-1 1-1,0-1 1,1 1-1,-1 0 0,1-1 1,-1 0-1,0 1 0,1-1 1,-1 1-1,0-1 1,1 0-1,-1 1 0,0-1 1,0 0-1,1 0 0,-1 0 1,0 0-1,0 0 1,1 1-1,-1-1 0,0 0 1,0-1-1,0 1 0,1 0 1,-1 0-1,0 0 1,0 0-1,1-1 0,-1 1 1,0 0-1,0-1 0,1 1 1,-1 0-1,0-1 0,0 0 1,0-1 1,0 1-1,0 0 0,-1 0 0,1 0 0,0 0 0,-1 0 0,1 0 0,-1 0 1,1 0-1,-1 1 0,1-1 0,-1 0 0,0 1 0,1 0 0,-1-1 0,0 1 1,1 0-1,-1 0 0,0 0 0,0 0 0,1 0 0,-1 0 0,0 0 0,1 1 1,-2-1-2,4 0-1,-1-1 1,0 1 0,1-1 0,-1 1-1,0-1 1,1 1 0,-1-1 0,1 1-1,-1 0 1,1-1 0,-1 1 0,1 0-1,-1-1 1,1 1 0,-1 0 0,1 0-1,-1 0 1,1-1 0,-1 1 0,1 0-1,0 0 1,-1 0 0,1 0 0,-1 0-1,1 0 1,0 0 0,-1 0-1,1 0 1,-1 0 0,1 1 0,0-1-1,-1 0 1,1 0 0,-1 0 0,1 1-1,-1-1 1,1 0 0,-1 1 0,1-1-1,-1 0 1,1 1 0,-1-1 0,0 1-1,1-1 1,-1 1 0,0-1 0,1 1-1,-1-1 1,0 1 0,1-1 0,-1 1-1,0-1 1,0 1 0,0-1 0,1 1-1,-1 0 1,0-1 0,0 1 0,0-1-1,0 1 1,0-1 0,0 1 0,0 0 0,-1 55 2,0-47 110,12 13 377,3-60-433,-4-25-43,-11 63-13,0 0 0,0 0 0,0 0 0,0-1 1,0 1-1,0 0 0,0 0 0,0 0 0,0 0 0,0 1 0,0-1 1,1 0-1,-1 0 0,0 1 0,0-1 0,0 0 0,0 1 0,0-1 0,0 1 1,0-1-1,1 1 0,-1-1 0,0 1 0,0 0 0,1-1 0,-1 1 1,0 0-1,1 0 0,-1-1 0,1 1 0,-1 0 0,1 0 0,-1 0 1,1 0-1,0 0 0,-1 0 0,1 0 0,0 0 0,0 0 0,-2 1 6,-20 24 653,35-34-2282,-6 3 287</inkml:trace>
  <inkml:trace contextRef="#ctx0" brushRef="#br0" timeOffset="80614.052">2396 1987 592,'4'-2'4904,"242"-48"-2324,-162 15-2492,41-1-43,-104 31-35,-1-1 0,1-1-1,-2-1 1,1-1 0,-1 0 0,0-2-1,-1 0 1,4-4-10,113-55 7,-9 52-121,-115 16-1119,-1-7 129</inkml:trace>
  <inkml:trace contextRef="#ctx0" brushRef="#br0" timeOffset="81776.75">2434 2038 960,'72'-42'537,"4"22"-205,-31 14-245,-15-7-466,-10 0 91</inkml:trace>
  <inkml:trace contextRef="#ctx0" brushRef="#br0" timeOffset="82067.828">2821 1895 336,'11'-1'240,"1"1"-64,1 0 0,2 0-160,-3 2 0,0-8 0,-7-1 0,9 3-16,0 0 16,9-5-16,-9 3-16,10-6-32,-7 6-144,5 0 16</inkml:trace>
  <inkml:trace contextRef="#ctx0" brushRef="#br0" timeOffset="82928.608">3213 1756 704,'220'-71'2529,"-155"46"-2283,81-25 920,-77 21-529,31-5-60,4-3-399,-9-8-130,-1 6 30,-38 21-76,-26 0 39,-29 19-25,1 0 0,0 0 0,0 1 0,0-2 0,0 1 0,-1 0 0,1 0 0,1 0 0,-1-1 0,0 1 1,0-1-1,0 0 0,0 0 0,0 1 0,0-1 0,0-1 0,0 1 0,1 0 0,-1 0 0,0-1 0,0 1 1,0-1-1,0 0 0,0 0 0,0 1 0,0-1 0,0 0 0,-1-1 0,1 1 0,0 0 0,-1-1 0,2 0-16,28-10-10,-31 13 39,35-26-13,-34 25-15,0-1-1,0 1 1,0-1-1,0 1 1,0 0-1,0-1 1,0 1-1,0 0 1,1 0-1,-1 0 1,0 0-1,0 0 1,0 0-1,0 0 1,0 0-1,0 0 1,1 0-1,-1 0 1,0 1-1,0-1 1,0 1-1,0-1 1,0 1-1,0-1 1,0 1-1,0-1 1,0 1-1,-1 0 1,1 0-1,0-1 1,0 1-1,0 1 0,33-26-16,-4 16 0,-17 4-1870,-13-1 1035</inkml:trace>
  <inkml:trace contextRef="#ctx0" brushRef="#br0" timeOffset="85382.554">2518 1960 928,'6'1'123,"-1"1"-1,0-1 1,0 1-1,0-2 0,1 1 1,-1 0-1,0-1 0,1 0 1,-1-1-1,0 1 1,1-1-1,-1 0 0,0 0 1,0 0-1,1-1 0,-1 0 1,0 0-1,-1 0 1,3-1-123,23-8 76,281-63 180,-139-10-126,112-35 1180,-159 78-1150,-123 40-159,16-9 84,0 0 1,0 2 0,1 0-1,0 1 1,0 1 0,1 0-1,-1 2 1,4 0-86,-5 2 37,0 0 0,0-1 0,0-1 0,-1 0 0,1-2 0,-1 0 0,11-5-37,107-36 48,-96 38-51,-13-9-27,-23 16 31,-1 0-1,0 0 1,1 0 0,-1 1 0,1-1 0,-1 0 0,1 1 0,0 0-1,0 0 1,0 0 0,-1 0 0,1 0 0,0 0 0,0 1 0,0-1-1,1 1 1,-1 0 0,0 0 0,0 0 0,0 0 0,0 1 0,0-1-1,2 2 0,0-2 0,0 0-1,1 0 0,-1 0 0,0 0 0,0-1 0,0 0 0,0 0 0,0 0 0,-1-1 0,1 1 0,0-1 0,-1-1 0,1 1 0,-1 0 0,1-1 0,-1 0 0,0-1 1,53-21 275,-5 23 803,-50-3-2503,-4-1 278</inkml:trace>
  <inkml:trace contextRef="#ctx0" brushRef="#br0" timeOffset="182097.688">4367 1364 1105,'23'-4'5063,"113"-52"-4329,-65 24-2196,-63 26 376</inkml:trace>
  <inkml:trace contextRef="#ctx0" brushRef="#br0" timeOffset="184584.522">4212 1458 1921,'2'-4'5428,"3"17"-4210,-5-13-1226,29 129 1032,11 3-21,-20-9-480,-12-61-459,1-45 13,-18-41-31,19 13-57,8-60 30,4 26-13,58-91 12,-46 59-13,9-2-5,-25 23 0,12-9 16,-35 50-18,7 10 3,-2 4-2,0-1 1,0 1-1,0 0 1,0 0 0,1 0-1,-1 0 1,0-1-1,1 1 1,-1 0-1,1 0 1,-1 0 0,1 0-1,0 0 1,-1 0-1,1 0 1,0 0-1,0 0 1,-1 0 0,1 0-1,0 1 1,0-1-1,0 0 1,0 0-1,0 1 1,0-1 0,0 1-1,1-1 1,-1 1-1,0-1 1,0 1-1,0 0 1,0 0 0,1 0-1,0-1 1,-8 24-91,-1-17-2304,1-6 591</inkml:trace>
  <inkml:trace contextRef="#ctx0" brushRef="#br0" timeOffset="199506.664">4137 1483 896,'-19'-14'6374,"10"15"-5688,-5 51-145,-18 61-165,3-28 1,-5-13-340,23-22 14,71-125 23,11-14-58,-4 49-29,46-54 10,-82 68-7,46-34 23,-35 33-16,26-11 19,-63 33-15,-5 5-1,0-1 0,0 0 1,0 1-1,0-1 0,0 1 1,0-1-1,0 1 0,0-1 1,1 0-1,-1 1 0,0-1 1,0 1-1,1-1 0,-1 1 1,0-1-1,1 1 0,-1 0 1,0-1-1,1 1 0,-1-1 0,1 1 1,-1 0-1,1-1 0,-1 1 1,1 0-1,-1 0 0,1-1 1,-1 1-1,1 0 0,-1 0 1,1 0-1,0 0 0,-1-1 1,1 1-1,-1 0 0,1 0 1,-1 0-1,1 0 0,0 0 1,-1 1-1,1-1 0,-1 0 1,1 0-1,-1 0 0,1 0 0,-1 1 1,1-1-1,-1 0 0,1 0 1,-1 1-1,1-1 0,-1 0 1,1 1-1,-1-1 0,1 1 1,-1-1-1,1 1 0,-4-3 1054,-15-1-1022,4 17-19,53-47-24,-63 52 46,15-15 720,12-4-2817,-3-6 370</inkml:trace>
  <inkml:trace contextRef="#ctx0" brushRef="#br0" timeOffset="-201225.069">4135 439 976,'1'-2'849,"-1"5"-209,0-1-16,-1 1-576,-2 1-64,1 0 16,1-3-32,1 3 32,-2 0-32,-1 3 48,2 2-144,0-6-224,0 0-272,0-5-112</inkml:trace>
  <inkml:trace contextRef="#ctx0" brushRef="#br0" timeOffset="-200212.626">4075 676 2145,'0'2'656,"-1"4"145,-2-1-625,-3 2-80,2 0-32,-1 2-48,3-3 80,0 0 96,1-1 16,1-2 0,1-1 0,2-3-128,0 1-640,-2-1-432,-1 0-97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19:12.199"/>
    </inkml:context>
    <inkml:brush xml:id="br0">
      <inkml:brushProperty name="width" value="0.1" units="cm"/>
      <inkml:brushProperty name="height" value="0.1" units="cm"/>
    </inkml:brush>
  </inkml:definitions>
  <inkml:trace contextRef="#ctx0" brushRef="#br0">15 190 1953,'-15'-58'7219,"33"109"-6321,-2 0-1,-2 1 0,-2 0 1,-3 1-1,0 29-897,27 130 1607,-23-167-1258,-26-45-4444,5-9 1171</inkml:trace>
  <inkml:trace contextRef="#ctx0" brushRef="#br0" timeOffset="592.292">30 166 3185,'3'-30'4245,"-3"29"-4217,0 0 1,0-1 0,0 1 0,0 0-1,0 0 1,1 0 0,-1 0-1,0 0 1,1 0 0,-1 0 0,1 0-1,-1 0 1,1 0 0,-1 1 0,1-1-1,0 0 1,-1 0 0,1 0-1,0 1 1,0-1 0,-1 0 0,1 1-1,0-1 1,0 1 0,0-1-1,0 1 1,0-1 0,0 1 0,0-1-1,0 1 1,0 0 0,0 0-1,0 0 1,0-1 0,0 1 0,0 0-1,0 0 1,0 1 0,1-1 0,-1 0-1,0 0 1,0 0-29,16 5 48,0 1 0,0 0 0,0 2 0,-1 0 0,0 0 0,0 2 0,-1 0 0,0 0 0,-1 1 0,0 1 0,-1 1 0,-1 0 0,0 0 0,0 1 0,-1 1 0,-1 0 0,2 5-48,-4-7 232,0 0 0,-1 1-1,0 0 1,-1 1-1,-1 0 1,0 0 0,-1 0-1,0 0 1,-2 0 0,0 1-1,0 6-231,-1-12 98,-1 0-1,-1 1 0,0-1 1,0 0-1,-1 0 0,0 0 1,-1 0-1,0 0 1,0 0-1,-1-1 0,0 1 1,-1-1-1,0 0 0,-1-1 1,0 1-1,0-1 1,-1 0-1,0 0 0,0-1 1,0 0-1,-1-1 0,-1 1 1,1-1-1,-1-1 1,0 0-1,0 0 0,0 0 1,-1-2-1,1 1 0,-1-1 1,0 0-1,-3 0-97,-9-7-644,19-7-3485,6 5 1293</inkml:trace>
  <inkml:trace contextRef="#ctx0" brushRef="#br0" timeOffset="1278.414">511 533 3602,'2'3'6266,"26"-10"-5209,90-103-163,-116 108-886,0 1 0,-1-1 0,1 0 1,-1 0-1,1 0 0,-1 0 0,0 0 1,0 0-1,0 0 0,0 0 0,0 0 1,-1 0-1,1 0 0,-1-1 0,1 1 1,-1 0-1,0 0 0,0-1 0,0 1 1,0 0-1,0-1 0,0 1 0,-1 0 1,1 0-1,-1-1 0,1 1 0,-1 0 1,0 0-1,0 0 0,0 0 0,0 0 1,-1 0-1,1 0 0,0 0 0,-1 0 0,1 1 1,-1-1-1,0 0 0,1 1 0,-1 0 1,0-1-1,0 1 0,0 0 0,0 0 1,0 0-1,0 0 0,-1 0 0,1 0 1,0 1-1,0-1 0,-1 1 0,1 0 1,0 0-1,0-1 0,-1 1 0,1 1 1,0-1-1,-1 0 0,1 0 0,0 1 1,0 0-1,-1-1 0,1 1 0,0 0 1,0 0-1,0 0 0,-1 1-8,-4 0 59,1 1 0,-1 1-1,0-1 1,1 1 0,0 0 0,0 1-1,0 0 1,0 0 0,1 0 0,0 0 0,0 1-1,0 0 1,1 0 0,0 0 0,0 0 0,1 1-1,-1 0 1,1-1 0,1 1 0,-1 0-1,1 1 1,1-1 0,-1 0 0,1 1 0,0-1-1,1 0 1,0 1 0,0-1 0,0 1-1,2 6-58,-1-7 37,0-1 0,0 1 0,0 0 0,1 0 0,0-1 0,0 1 0,1-1 0,0 0-1,0 0 1,0 0 0,1 0 0,0 0 0,0-1 0,0 1 0,1-1 0,0 0-1,0-1 1,0 1 0,0-1 0,1 0 0,0 0 0,0-1 0,0 0 0,0 0-1,0 0 1,1-1 0,-1 0 0,1 0 0,-1 0 0,1-1 0,0 0 0,0 0 0,0-1-1,0 0-36,-4 0-65,0-1-1,0 0 1,0 1-1,0-1 1,-1 0-1,1-1 0,0 1 1,0 0-1,-1-1 1,1 0-1,-1 1 1,1-1-1,-1 0 0,0 0 1,0 0-1,0-1 1,0 1-1,0-1 1,0 1-1,0-1 0,-1 1 1,0-1-1,1 0 1,-1 0-1,0 1 1,0-2 65,7-23-1134</inkml:trace>
  <inkml:trace contextRef="#ctx0" brushRef="#br0" timeOffset="1674.538">767 394 4066,'4'2'4094,"11"11"-3461,27 100 836,-22-43-3,5-23 52,-11-67-968,14-100-406,-24 93-114,2 0-1,0 1 1,2-1 0,1 1 0,1 1-1,1-1-29,7-2 715,-20 33-1029</inkml:trace>
  <inkml:trace contextRef="#ctx0" brushRef="#br0" timeOffset="2085.773">1105 280 4834,'2'16'1857,"0"7"480,-2 10-1152,-1-2 143,1 2-127,1-5-65,-1-2-431,2 0-241,1 2-240,0-3-176,1-9-128,2-5-16,-1-4-160,-1-2-753,1-3-95,-2-3-1954,4-4-15</inkml:trace>
  <inkml:trace contextRef="#ctx0" brushRef="#br0" timeOffset="2681.658">1250 279 5026,'-3'61'6302,"5"31"-4379,1-32-807,8 72 444,-2-137-1504,-3-81-389,-7 75 137,1 1 0,0-1-1,1 1 1,0 0 0,0-1 0,1 1 0,0 0-1,1 0 1,0 0 0,1 0 0,0 0 0,0 1-1,6-9 197,-9 15 0,0 0 0,1-1-1,-1 1 1,1 0-1,0 0 1,0 0 0,0 0-1,0 1 1,1-1-1,-1 1 1,1-1 0,-1 1-1,1 0 1,0 0-1,0 0 1,0 0 0,0 0-1,0 1 1,1-1 0,-1 1-1,0 0 1,1 0-1,-1 0 1,1 1 0,-1-1-1,1 1 1,-1 0-1,1-1 1,-1 2 0,1-1-1,-1 0 1,1 1-1,-1 0 1,1-1 0,-1 2-1,0-1 1,1 0-1,-1 0 1,0 1 0,0 0-1,2 1 1,5 5 352,-1 0 1,0 1-1,0 0 0,-1 1 0,0-1 0,-1 2 0,0-1 1,-1 1-1,0 0 0,-1 0 0,0 0 0,0 1 0,0 6-352,14 36 894,-36-65-7542,7 7 3225</inkml:trace>
  <inkml:trace contextRef="#ctx0" brushRef="#br0" timeOffset="2936.743">1035 20 8196,'3'0'2449,"2"-3"416,6 0-2209,-2 0-1376,2-1-2113,-1-3 336</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14:05.022"/>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805.146">752 1984 2881,'19'-159'9486,"-3"50"-8095,-2-297-150,7 60-59,-16 261-771,-18 72-672,2 19-5086,8 1 1806</inkml:trace>
  <inkml:trace contextRef="#ctx0" brushRef="#br0" timeOffset="4030.187">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40:13.064"/>
    </inkml:context>
    <inkml:brush xml:id="br0">
      <inkml:brushProperty name="width" value="0.1" units="cm"/>
      <inkml:brushProperty name="height" value="0.1" units="cm"/>
    </inkml:brush>
  </inkml:definitions>
  <inkml:trace contextRef="#ctx0" brushRef="#br0">627 880 2657,'5'7'4686,"16"-25"-3786,-7 4-142,25-22 424,15-3-520,36-8 213,-38 3-291,22 16-381,39 12 677,-99 20-864,-13-6 1,-2-7-12,9 12 39,-1 0-22,-14-4 64,11-11 7,29-81 801,-14 46-878,-2 0 0,-2 0 0,-2-2 0,3-27-16,65-175 859,-82 238-883,-14 32-212,2-2-1326,4-11-1141,0-5-175</inkml:trace>
  <inkml:trace contextRef="#ctx0" brushRef="#br0" timeOffset="1808.886">584 875 2577,'-8'3'5995,"-15"-15"-3810,4 3-1305,-62-18 404,-26-19-1076,40 14 621,15-4-778,48 32-47,1 1 0,0 0 0,-1-1 1,0 2-1,1-1 0,-1 0 0,0 1 0,-1-1 0,1 1 0,0 0 0,-1 1 0,1-1 0,-1 1 0,1 0 0,-3 0-4,-44-2 32,15-12-48,49 17 32,-7-13-32,-23-69 1097,-8-117-974,-13-48-97,39 115-55,-10 134-936,6 0-4895,3-6 2248</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52:36.794"/>
    </inkml:context>
    <inkml:brush xml:id="br0">
      <inkml:brushProperty name="width" value="0.1" units="cm"/>
      <inkml:brushProperty name="height" value="0.1" units="cm"/>
    </inkml:brush>
  </inkml:definitions>
  <inkml:trace contextRef="#ctx0" brushRef="#br0">752 1984 2881,'19'-159'9486,"-3"50"-8095,-2-297-150,7 60-59,-16 261-771,-18 72-672,2 19-5086,8 1 1806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53:14.824"/>
    </inkml:context>
    <inkml:brush xml:id="br0">
      <inkml:brushProperty name="width" value="0.1" units="cm"/>
      <inkml:brushProperty name="height" value="0.1" units="cm"/>
    </inkml:brush>
  </inkml:definitions>
  <inkml:trace contextRef="#ctx0" brushRef="#br0">317 46 2033,'8'-20'6934,"-30"8"-5152,4 21-1634,0 2 1,1-1 0,0 2-1,1 0 1,1 1-1,-1 1 1,2 1-1,0 0 1,1 0-1,0 1 1,2 1-1,0 0 1,0 1-1,2 0 1,-3 8-149,7-18 64,-55 122 488,57-121-487,1 0-1,0 0 1,0 0 0,0 1 0,1-1-1,1 1 1,0-1 0,0 0-1,0 1 1,1-1 0,1 1 0,0-1-1,0 0 1,1 0 0,0 0-1,0 0 1,1-1 0,0 1 0,1-1-1,0 0 1,0 0 0,1 0 0,4 4-65,-3-4 9,1-1 1,0 1 0,1-2 0,-1 1 0,1-1 0,0-1-1,1 1 1,-1-1 0,1-1 0,0 0 0,0-1 0,1 0-1,-1 0 1,1-1 0,-1 0 0,10 0-10,0-3 32,1 0 0,-1-1 0,1-1 0,-1-1 0,0-1 0,0-1 0,0 0 0,-1-2 0,0 0 0,-1-1 0,1-1 0,-2-1 0,0 0 0,0-2 0,-1 0 0,4-4-32,-10 7 1,2 0 31,0-1-1,-1 0 1,0-1-1,-1 0 1,0 0 0,-1-1-1,-1 0 1,0-1-1,-1 0 1,0 0-1,-1-1 1,-1 0 0,0 0-1,2-11-31,-6 12 12,0 1 0,-1-1 0,0 0 0,-1 0 0,-1 1 0,0-1-1,-1 0 1,0 1 0,-1 0 0,-1 0 0,0 0 0,-1 1 0,0-1 0,0 1 0,-8-8-12,9 10-11,-1 1 1,-1 0 0,1 0-1,-1 1 1,-1 0 0,0 0-1,0 1 1,0 0-1,-1 0 1,0 1 0,0 0-1,-1 1 1,0 0 0,0 0-1,0 1 1,0 1-1,-1-1 1,-10-1 10,5 5 120,-1 1-1,1 0 1,-1 1-1,1 0 1,0 2-1,0 0 1,0 0 0,1 2-1,-1 0 1,1 1-1,-2 1-119,9-3-1755,-1-4 832</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53:37.314"/>
    </inkml:context>
    <inkml:brush xml:id="br0">
      <inkml:brushProperty name="width" value="0.1" units="cm"/>
      <inkml:brushProperty name="height" value="0.1" units="cm"/>
    </inkml:brush>
  </inkml:definitions>
  <inkml:trace contextRef="#ctx0" brushRef="#br0">364 6 1841,'-10'-5'5696,"-14"24"-4013,7 7-1513,-1-1 0,-2-1-1,0-1 1,-1 0 0,-20 14-170,-56 83 549,89-111-501,2 0-1,-1 0 1,1 1 0,0 0-1,1 0 1,1 0-1,-1 1 1,1 0 0,1 0-1,0 0 1,1 0-1,0 0 1,1 0 0,0 0-1,0 1 1,1 3-48,-5 35 1,2-30-100,-20 237 532,23-250-2557,2-6-72</inkml:trace>
  <inkml:trace contextRef="#ctx0" brushRef="#br0" timeOffset="9568.107">406 51 1569,'0'1'173,"-1"-1"0,1 0 0,-1 0 0,1 1 0,-1-1-1,0 0 1,1 0 0,-1 0 0,1 0 0,-1 0 0,0 0 0,1 0 0,-1 0 0,1 0 0,-1 0 0,0-1 0,1 1 0,-1 0 0,1 0 0,-1 0 0,1-1 0,-1 1 0,1 0 0,-1-1 0,1 1 0,-1 0 0,1-1 0,-1 1-1,1-1 1,-1 1 0,1-1 0,0 1 0,-1-1 0,1 1 0,0-1 0,-1 1 0,1-1 0,0 1 0,0-1 0,0 0 0,0 1 0,-1-1 0,1 1 0,0-1 0,0 0-173,-3-5 519,11 0 823,31 55-720,115 146 834,-90-134-821,-45 3-344,26 189 237,-31-192-637,-17-56-4408,2-8 1489</inkml:trace>
  <inkml:trace contextRef="#ctx0" brushRef="#br0" timeOffset="17527.064">338 879 2081,'-3'-41'6851,"-40"125"-4706,-62 177 507,32-16-1718,68-237-1314,6-11-3255,0 2 879</inkml:trace>
  <inkml:trace contextRef="#ctx0" brushRef="#br0" timeOffset="18592.558">383 809 1217,'-2'8'6417,"3"-2"-4857,14 39-491,4 17-418,-17-44-444,1-1 0,1 0 0,1 0 0,1 0 0,0-1 0,1 0 0,0 0 0,1 0 0,7 8-207,-6-6 175,-1 0 0,-1 0 0,-1 1 0,-1 0 0,0 0 0,-2 1 0,0-1 0,-1 1 1,0 12-176,6 42 456,-5-45-66,-8-41-1201,4 4-243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3:48.189"/>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1.881"/>
    </inkml:context>
    <inkml:brush xml:id="br0">
      <inkml:brushProperty name="width" value="0.1" units="cm"/>
      <inkml:brushProperty name="height" value="0.1" units="cm"/>
    </inkml:brush>
  </inkml:definitions>
  <inkml:trace contextRef="#ctx0" brushRef="#br0">402 1628 2145,'1'0'69,"-1"0"-1,1 0 1,0 0-1,0 0 1,-1-1-1,1 1 1,0 0-1,0-1 1,-1 1-1,1 0 1,0-1-1,-1 1 1,1-1-1,0 1 1,-1-1-1,1 1 1,-1-1 0,1 0-1,-1 1 1,1-1-1,-1 0 1,0 1-1,1-1 1,-1 0-1,0 1 1,1-1-1,-1 0 1,0 0-1,0 0 1,0 1-1,0-1 1,0 0 0,1 0-1,-2 0 1,1 1-1,0-1 1,0 0-1,0 0 1,0 1-1,0-1 1,-1 0-1,1 0 1,0 1-1,-1-1 1,1 0-1,0 0 1,-1 1-1,0-1-68,-10 45 2282,-41 75-1869,-41 135 73,21-48 279,102-280-653,65-257-53,-53 164-54,-5 79 9,-36 87-14,-1 0 0,0 1 0,0-1 0,1 1 0,-1-1 0,0 1 0,1-1 0,-1 1 0,1-1 0,-1 1 1,1-1-1,-1 1 0,1-1 0,-1 1 0,1 0 0,-1-1 0,1 1 0,-1 0 0,1 0 0,0-1 0,-1 1 0,1 0 0,-1 0 1,1 0-1,0 0 0,-1 0 0,1 0 0,0 0 0,-1 0 0,1 0 0,0 0 0,-1 0 0,1 0 0,-1 0 0,1 0 0,0 1 1,-1-1-1,1 0 0,-1 0 0,1 1 0,0-1 0,-1 0 0,1 1 0,-1-1 0,1 1 0,-1-1 0,0 1 0,1-1 0,-1 1 1,1-1-1,17 38 7,-7-15-13,7 7 50,-1 0-1,-1 1 0,-1 0 1,-2 1-1,2 11-43,-4-9 177,2-1-1,2 0 0,1-2 1,1 1-1,8 8-176,10 12 258,-23-34-134,0 0 1,1 0-1,0-1 0,2-1 0,0 0 0,11 8-124,15 8 208,-39-31-202,-12-15-2458,-8-13 616</inkml:trace>
  <inkml:trace contextRef="#ctx0" brushRef="#br0" timeOffset="548.339">392 1532 2545,'-7'-14'4410,"5"-23"-3687,1 23-363,-2-202 1609,0-133-936,-7 251-855,-4 87-3062,3 2 857</inkml:trace>
  <inkml:trace contextRef="#ctx0" brushRef="#br0" timeOffset="1043.365">9 1197 1841,'0'-1'67,"-1"1"0,1 0 0,-1 0 0,1 0-1,-1-1 1,1 1 0,-1 0 0,1 0 0,0-1 0,-1 1 0,1 0 0,-1-1 0,1 1 0,0-1 0,-1 1-1,1 0 1,0-1 0,0 1 0,-1-1 0,1 1 0,0-1 0,0 1 0,0-1 0,-1 1 0,1-1 0,0 1 0,0-1-1,0 1 1,0-1 0,0 1 0,0-1 0,0 1 0,0-1 0,0 1 0,0-1 0,1 1 0,-1-1 0,0 1 0,0-1-1,0 1 1,0-1 0,1 1 0,-1 0 0,0-1 0,1 1 0,-1-1 0,0 1 0,1 0 0,-1-1 0,0 1 0,1 0-1,-1-1 1,1 1 0,-1 0 0,1-1 0,-1 1 0,1 0 0,-1 0 0,1 0 0,-1 0 0,1-1-67,27-15 426,1 1-1,0 1 1,1 2 0,0 1 0,1 1 0,0 1 0,1 2 0,0 1 0,0 2 0,3 1-426,-35 3 1,228-42 1312,-225 41-1299,-1 0-1,1 1 1,0 0 0,-1 0 0,1 0-1,0 0 1,-1 0 0,1 0-1,0 1 1,-1-1 0,1 1 0,-1 0-1,1-1 1,0 1 0,-1 1-1,0-1 1,1 0 0,-1 1 0,0-1-1,0 1 1,1-1 0,-1 1-1,0 0 1,-1 0 0,1 0 0,0 0-1,-1 0 1,1 1-14,-9-2-576,-10-14-1358,-3-8 55</inkml:trace>
  <inkml:trace contextRef="#ctx0" brushRef="#br0" timeOffset="1865.305">209 43 1569,'-21'3'2107,"19"-3"-2001,0 0 0,0 0 0,-1 0-1,1 0 1,0 1 0,0-1 0,0 1 0,0 0 0,0 0 0,-1-1 0,1 1 0,1 0 0,-1 1 0,0-1 0,0 0 0,0 0 0,1 1 0,-1-1 0,0 1 0,1 0 0,0-1 0,-1 1 0,1 0 0,-1 1-106,-13 25 45,2 1 0,0 0 0,2 1 0,1 0 0,2 1 0,1 0 0,-2 24-45,4-37 33,2 0 0,0 0 0,1 1 0,1-1 1,1 1-1,0-1 0,1 1 0,2-1 0,-1 1 1,2-1-1,1 0 0,0 0 0,1-1 0,1 0 1,0 0-1,2 0 0,0-1 0,8 11-33,-12-22 43,1 0-1,0-1 0,0 0 0,0 0 1,0 0-1,1-1 0,0 0 0,0 0 1,0-1-1,0 0 0,0 0 1,0 0-1,0-1 0,1 0 0,-1-1 1,0 0-1,1 0 0,-1 0 1,0-1-1,1 0 0,-1 0 0,0-1 1,0 0-1,0 0 0,0-1 0,3-1-42,7-5 71,-1 1 0,0-2 0,0 0-1,-1-1 1,-1-1 0,0 0-1,0-1 1,-1 0 0,-1-1-1,0 0 1,-1-1 0,-1-1 0,0 0-1,-1 0 1,-1-1 0,4-8-71,-2 5 27,-1 0 0,-1-1 0,0 0 0,-2 0 0,0 0 1,-2-1-1,0 1 0,-1-1 0,-1 0 0,-2 0 0,0-1-27,0 14 7,1 2-3,-1 0 0,0 0 0,0 0 0,-1 0 0,0 0 0,0 0 0,0 0 1,-1 0-1,0 1 0,-1-1 0,1 1 0,-1-1 0,-1 1 0,1 0 0,-1 0 0,-3-4-4,-3 0 5,-1 1-1,0 0 0,0 1 1,0 0-1,-1 1 0,-1 0 0,1 1 1,-1 0-1,0 1 0,0 1 0,0 0 1,-1 1-1,0 0 0,1 1 0,-8 0-4,10-1 23,-1 1-1,0 1 0,0 0 0,0 1 0,-1 0 0,1 1 0,0 1 1,1-1-1,-1 2 0,0 0 0,0 0 0,1 1 0,0 0 0,0 1 0,0 1 1,0-1-1,-2 4-22,-5 19 325,21-26-466</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7.005"/>
    </inkml:context>
    <inkml:brush xml:id="br0">
      <inkml:brushProperty name="width" value="0.1" units="cm"/>
      <inkml:brushProperty name="height" value="0.1" units="cm"/>
    </inkml:brush>
  </inkml:definitions>
  <inkml:trace contextRef="#ctx0" brushRef="#br0">205 1579 1985,'6'-24'2707,"-18"31"-841,-58 197-1223,39-129-552,18-49-64,2 1 0,1 0 0,1 0 0,1 1 0,1 0 0,2 1 0,0 8-27,5-37 5,1 0 0,-1 0 0,0 0 0,1 0-1,-1-1 1,0 1 0,1 0 0,-1 0 0,0 1 0,1-1 0,-1 0 0,0 0 0,1 0 0,-1 0 0,0 0 0,0 0 0,1 0 0,-1 0 0,0 1 0,1-1 0,-1 0-1,0 0 1,0 0 0,1 1 0,-1-1 0,0 0 0,0 0 0,0 1 0,1-1 0,-1 0 0,0 0 0,0 1 0,0-1 0,0 0 0,0 1 0,1-1 0,-1 0 0,0 0 0,0 1-1,0-1 1,0 0 0,0 1 0,0-1 0,0 0 0,0 1 0,0-1 0,0 0 0,0 1-5,13-28 162,-12 25-150,79-216 209,-59 161-192,-3 0 1,-2-2-1,3-34-29,-13 68 13,-6 25-11,0 0-1,0 0 0,1 0 0,-1 0 1,0 1-1,0-1 0,0 0 1,0 0-1,1 0 0,-1 0 0,0 0 1,0 0-1,0 0 0,1 0 0,-1 0 1,0-1-1,0 1 0,0 0 0,0 0 1,1 0-1,-1 0 0,0 0 1,0 0-1,0 0 0,0 0 0,1 0 1,-1 0-1,0-1 0,0 1 0,0 0 1,0 0-1,0 0 0,0 0 0,1-1-1,7 20 123,92 144 955,69 96 256,-153-232-1108,-46-101 1255,7 51-1382</inkml:trace>
  <inkml:trace contextRef="#ctx0" brushRef="#br0" timeOffset="371.627">239 1520 2433,'18'-27'3846,"-19"-28"-2369,-1 35-1181,-11-70 597,12-13-86,4-1 0,5 1 0,6-10-807,1-20 562,-14 119-513,1 5-32,-1 1 0,0-1-1,-1 1 1,0-1 0,0 0-1,-1 1 1,0-1 0,0 1 0,-1-1-1,-2-6-16,-18 3-63,15 19-2366,7 1 541</inkml:trace>
  <inkml:trace contextRef="#ctx0" brushRef="#br0" timeOffset="789.29">0 1162 2177,'37'-34'3618,"5"10"-2957,1 2 1,1 1-1,1 3 1,40-11-662,-81 28 27,203-62 915,-147 56 202,-73-1-2227,-4-2 512</inkml:trace>
  <inkml:trace contextRef="#ctx0" brushRef="#br0" timeOffset="1550.279">383 38 1313,'0'-2'119,"0"1"-1,0-1 1,0 1 0,-1-1 0,1 0 0,0 1 0,-1-1 0,0 1 0,1-1 0,-1 1 0,0-1 0,0 1 0,1 0 0,-1-1 0,0 1 0,-1 0 0,1 0 0,0 0 0,0 0 0,0-1-1,-1 2 1,1-1 0,0 0 0,-1 0 0,1 0 0,-1 1 0,1-1 0,-1 0 0,1 1 0,-1 0 0,1-1 0,-1 1 0,0 0 0,1 0 0,-1 0 0,0 0 0,1 0 0,-1 0 0,1 0-1,-1 1 1,0-1 0,1 0 0,-1 1 0,1-1 0,-1 1 0,0 0-119,-74 32 515,65-22-508,1 0 0,0 0 0,1 1-1,0 1 1,1-1 0,0 1 0,1 0-1,0 1 1,0 4-7,-3 2 9,3-6 17,-1 0 1,2 0-1,0 1 0,1 0 1,0 1-1,1-1 1,1 1-1,0-1 0,1 1 1,1 3-27,0 5 79,1 0 0,1 1 0,1-1 0,1 0 1,1 0-1,7 22-79,-9-39 14,0 0 0,0 0 1,0 0-1,1 0 0,0 0 1,0 0-1,0-1 0,1 1 0,0-1 1,1 0-1,-1 0 0,1-1 1,0 0-1,1 1 0,-1-2 1,1 1-1,0 0 0,0-1 1,0-1-1,1 1 0,-1-1 1,1 0-1,0 0 0,0-1 0,0 1 1,0-2-1,1 1 0,-1-1 1,0 0-1,1-1 0,-1 0 1,1 0-1,2-1-14,-1 0 38,0-1 1,0-1 0,-1 1-1,0-2 1,1 1-1,-1-1 1,-1 0-1,1-1 1,0 0 0,-1 0-1,0 0 1,0-1-1,-1 0 1,0-1-1,0 1 1,0-1 0,-1-1-1,0 1 1,3-5-39,64-155 259,-36-6-208,-34 166-48,-1 0 1,0 0-1,0 0 0,-1 0 0,0 0 1,0 0-1,-1 0 0,0 0 0,0 0 1,-1 0-1,0 0 0,0 0 0,0 1 1,-1-1-1,0 1 0,0 0 0,-1-1 1,0 1-1,0 1 0,0-1 0,-1 1 1,1-1-1,-4-1-3,0 2 4,-2-1-1,1 1 1,0 1 0,-1 0 0,0 0-1,0 1 1,0 0 0,0 1 0,-1 0-1,1 1 1,0 0 0,-1 0 0,1 1 0,-1 1-1,1 0 1,-1 0 0,-4 2-4,12-3-15,0 1 0,0-1 0,1 1 0,-1 0 0,1 0 0,-1 0 0,1 0 0,-1 1 0,1-1 0,-1 1 0,1-1 0,0 1 0,0 0 0,0 0 0,0 0 0,0 0 0,0 0 0,1 0 0,-1 1 0,1-1 0,-1 1 0,1-1 0,0 1 0,0-1 0,0 1 0,0 2 15,2 6-1560,12-4 71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31.562"/>
    </inkml:context>
    <inkml:brush xml:id="br0">
      <inkml:brushProperty name="width" value="0.1" units="cm"/>
      <inkml:brushProperty name="height" value="0.1" units="cm"/>
    </inkml:brush>
  </inkml:definitions>
  <inkml:trace contextRef="#ctx0" brushRef="#br0">860 1986 336,'0'-18'2303,"0"5"1817,-7 30-2891,-98 287 331,20-10-730,71-236-726,97-368 30,88-28-124,-146 278 28,-21 68-30,87 135 1069,-66-111-720,1 4 67,2-2 0,1 0-1,1-2 1,33 25-424,-58-53 74,0-1 0,0 1 0,0 0 0,0 0-1,-1 0 1,0 1 0,0-1 0,0 1 0,-1 0 0,1 1 0,-1-1 0,0 0-1,1 6-73,29 29 446,-33-40-448,-1 0 0,1 0 1,0 0-1,-1 0 0,1 0 0,-1 0 0,1 0 1,0 0-1,-1 0 0,1 1 0,-1-1 0,1 0 0,0 0 1,-1 0-1,1 0 0,0 1 0,-1-1 0,1 0 1,0 0-1,-1 1 0,1-1 0,0 0 0,0 1 1,-1-1-1,1 0 0,0 0 0,0 1 0,0-1 1,-1 1-1,1-1 0,0 0 0,0 1 0,0-1 1,0 0-1,0 1 0,0-1 0,0 1 0,0-1 0,0 0 1,0 1-1,0-1 0,0 1 0,0-1 0,0 0 1,0 1-1,0-1 0,0 1 0,0-1 0,1 0 1,-1 1-1,0-1 0,0 0 0,0 1 0,1-1 1,-1 0-1,0 1 0,0-1 0,1 0 0,-1 0 1,0 1-1,1-1 0,-1 0 0,0 0 0,1 0 0,-1 1 1,0-1-1,1 0 0,-1 0 0,1 0 2,-35-2-2847,29 1 1734,-11 1-1877</inkml:trace>
  <inkml:trace contextRef="#ctx0" brushRef="#br0" timeOffset="947.985">884 1923 1008,'9'-5'1709,"2"14"3177,3-22-1998,-10 4-2318,1-93 799,-12-114-572,-1-127-618,32 2 411,-25 253 173,-5 84-765,4 4-2387,-3-4 378</inkml:trace>
  <inkml:trace contextRef="#ctx0" brushRef="#br0" timeOffset="13113.811">943 1087 2369,'6'-6'4920,"16"-38"-1879,-22 44-3010,1-1 0,-1 1 0,0-1 0,1 1 0,-1-1 1,0 1-1,0-1 0,1 1 0,-1-1 0,0 0 0,0 1 0,0-1 0,0 1 0,0-1 0,0 0 0,1 1 0,-2-1 1,1 1-1,0-1 0,0 0 0,0 1 0,0-1 0,0 1 0,0-1 0,-1 0 0,1 1 0,0-1 0,0 1 0,-1-1 0,1 1 1,0-1-1,-1 1 0,1-1 0,-1 1 0,1-1 0,0 1 0,-1 0 0,1-1 0,-1 1 0,1 0 0,-1-1 0,0 1 1,1 0-1,-1 0 0,1-1 0,-1 1 0,1 0 0,-1 0 0,0 0 0,1 0 0,-1 0 0,1 0 0,-1 0 0,0 0 1,1 0-1,-1 0 0,1 0 0,-1 0 0,0 0 0,1 1-31,44 30 3223,82 116-1369,38 16 592,-77-113-1413,-123-65-8469,19 7 3293</inkml:trace>
  <inkml:trace contextRef="#ctx0" brushRef="#br0" timeOffset="15034.292">942 1018 3217,'4'-27'3634,"-4"27"-3591,0 1 0,0-1 0,0 0 0,0 0 0,1 0-1,-1 1 1,0-1 0,0 0 0,0 0 0,0 0 0,1 1 0,-1-1 0,0 0 0,0 0-1,0 0 1,1 0 0,-1 0 0,0 1 0,0-1 0,0 0 0,1 0 0,-1 0-1,0 0 1,0 0 0,1 0 0,-1 0 0,0 0 0,0 0 0,1 0 0,-1 0 0,0 0-1,0 0 1,1 0 0,-1 0 0,0 0 0,0 0 0,1 0 0,-1 0 0,0-1-1,0 1 1,0 0 0,1 0 0,-1 0 0,0 0 0,0 0 0,0-1 0,1 1 0,-1 0-1,0 0 1,0 0 0,0-1 0,0 1 0,0 0 0,1 0-43,-25 20 3607,24-12-1283,-9-11-937,-13 18-875,-59 5 299,22 4-547,-41 27-138,48-32 293,-42 24-3,5-24-368,76-15-36,10-4-13,0 1 0,-1 0 0,1 0 0,0 0 0,0 1 0,0-1 1,0 1-1,0 0 0,0 0 0,0 0 0,0 0 0,1 0 0,-1 0 1,1 1-1,0-1 0,-1 1 0,0 3 1,-54 57 240,42-48-827,26-34-5762,6 9 2627</inkml:trace>
  <inkml:trace contextRef="#ctx0" brushRef="#br0" timeOffset="18114.903">390 1003 1601,'-24'-1'4185,"24"1"-4127,1 0 0,-1 0 0,0 0 0,0 0-1,1 0 1,-1 0 0,0 0 0,0 0-1,0-1 1,1 1 0,-1 0 0,0 0 0,0 0-1,0 0 1,1-1 0,-1 1 0,0 0-1,0 0 1,0 0 0,0-1 0,1 1 0,-1 0-1,0 0 1,0 0 0,0-1 0,0 1-1,0 0 1,0 0 0,0-1 0,0 1 0,0 0-1,0 0 1,0-1 0,0 1 0,0 0-1,0 0 1,0-1 0,0 1 0,0 0 0,0 0-1,0-1 1,0 1 0,0 0 0,0 0-1,-1-1 1,1 1 0,0 0 0,0 0 0,0 0-1,0-1 1,-1 1 0,1 0 0,0 0-1,0 0 1,0 0 0,-1-1 0,1 1 0,0 0-58,0 0 47,1-1 1,-1 1-1,0 0 1,1-1 0,-1 1-1,0 0 1,1-1 0,-1 1-1,1 0 1,-1 0 0,1-1-1,-1 1 1,1 0 0,-1 0-1,1 0 1,-1 0-1,1-1 1,-1 1 0,1 0-1,-1 0 1,1 0 0,-1 0-1,1 0 1,-1 1 0,1-1-1,-1 0 1,1 0-1,-1 0 1,1 0 0,-1 0-1,1 1 1,-1-1 0,0 0-1,1 0 1,-1 1 0,1-1-1,-1 0 1,0 1 0,1-1-1,-1 0 1,0 1-1,1-1 1,-1 1 0,0-1-1,1 0 1,-1 1 0,0-1-1,0 1 1,0-1 0,1 1-1,-1-1 1,0 1 0,0-1-1,0 1 1,0-1-1,0 1-47,-6 37 706,2-14-521,13 122 952,-8-57-942,-8-47 458,7-8-597,0-33-53,1-1 0,-1 1-1,1 0 1,-1 0 0,0-1-1,0 1 1,1 0 0,-1 0-1,0 0 1,0 0 0,0-1-1,0 1 1,0 0 0,0 0-1,0 0 1,0 0 0,0-1-1,-1 1 1,1 0 0,0 0-1,0 0 1,-1-1 0,1 1-1,0 0 1,-1 0 0,1-1-1,-1 1 1,1 0 0,-1-1-1,1 1 1,-1-1 0,0 1-1,1-1 1,-1 1 0,0-1-1,1 1 1,-1-1 0,0 1-1,0-1 1,1 0 0,-1 1-1,0-1 1,0 0-3,-3-9 348,-14 6-114,-20 6-205,9 44-34,19-27-3,8-16 21,-4 5 16,0-25 358,13-13-320,-20 2 293,-12-3-194,12 13-153,3-29-10,9 30-3,-1 15-1,0-1 1,0 1 0,0 0 0,1-1 0,-1 1 0,1-1 0,-1 0 0,1 1 0,-1-1 0,1 0-1,0 0 1,0 0 0,0 0 0,0 0 0,0 0 0,0 0 0,1 0 0,-1-1 0,1 1 0,-1 0 0,1 0-1,0-1 1,0 1 0,0 0 0,0 0 0,0-1 0,0 1 0,1-1 0,-20-24 0,-11-2 16,20-1-40,-4 18 21,-7-7 33,18 11-46,4 7 15,-1 1 1,0 0 0,1 0-1,-1 0 1,0 0 0,1-1 0,-1 1-1,0 0 1,1 0 0,-1 0-1,1 0 1,-1 0 0,0 0-1,1 0 1,-1 0 0,1 0 0,-1 0-1,0 0 1,1 0 0,-1 1-1,1-1 1,-1 0 0,0 0 0,1 0-1,-1 0 1,0 1 0,1-1-1,-1 0 1,0 0 0,0 1 0,1-1-1,-1 0 1,0 0 0,1 1-1,-1-1 1,0 0 0,0 1-1,0-1 1,1 0 0,-1 1 0,0-1-1,0 1 1,0-1 0,0 0-1,0 1 1,0-1 0,0 0 0,0 1-1,0-1 1,0 1 0,0-1-1,0 0 1,0 1 0,0-1 0,0 1 0,36-2-14,23-12 12,-22 14 9,-36 0-6,1 0-1,-1-1 0,1 1 0,-1-1 0,1 1 1,-1-1-1,1 0 0,-1 1 0,1-1 0,-1 0 1,1 0-1,0 0 0,-1 0 0,1 0 0,-1 0 1,1-1-1,-1 1 0,1 0 0,-1-1 0,1 0 1,-1 1-1,1-1 0,-1 0 0,1 1 0,-1-1 1,0 0-1,1-1 0,5-6-4,36-21-19,-28 34 21,-14-5 2,-1 1 1,0-1-1,1 1 1,-1 0-1,1-1 1,-1 1-1,1-1 1,0 1-1,-1-1 1,1 1 0,-1-1-1,1 0 1,0 1-1,-1-1 1,1 0-1,0 1 1,0-1-1,-1 0 1,1 0 0,0 0-1,0 1 1,-1-1-1,1 0 1,0 0-1,0 0 1,-1 0-1,1 0 1,0-1 0,0 1-1,-1 0 1,1 0-1,0 0 1,-1-1-1,1 1 1,0 0-1,-1-1 1,1 1 0,0-1-1,-1 1 1,1-1-1,-1 1 1,1-1-1,0 1 1,-1-1-1,0 1 1,1-1 0,-1 0-1,1 1 1,-1-1-1,1 0 0,8-7 5,-19 15-1529,7-14-1381,3 0-206</inkml:trace>
  <inkml:trace contextRef="#ctx0" brushRef="#br0" timeOffset="19358.063">353 1147 1745,'-1'0'195,"1"0"-1,0 1 1,0-1 0,-1 0 0,1 0 0,0 0 0,-1 0-1,1 0 1,0 0 0,0 0 0,-1 1 0,1-1 0,0 0-1,-1 0 1,1 0 0,0 0 0,0 0 0,-1 0 0,1-1-1,0 1 1,-1 0 0,1 0 0,0 0 0,-1 0 0,1 0-1,0 0 1,0 0 0,-1-1 0,1 1 0,0 0 0,0 0-1,-1 0 1,1-1 0,0 1 0,0 0-195,-11 218 1739,9-181-952,6-56-389,-13-28-249,-14-26 11,0 25-133,7 24-38,3 35 30,33 47 221,-1 15 323,-32-82-131,-21-60-280,28 63-138,5 5-11,0 1-1,0-1 1,0 1 0,0-1-1,0 0 1,0 1-1,0-1 1,0 0 0,0 0-1,0 0 1,0 0-1,1 1 1,-1-1-1,0 0 1,1 0 0,-1 0-1,1-1 1,-1 1-1,1 0 1,-1 0 0,1 0-1,0 0 1,0 0-1,-1-1 1,1 1 0,0 0-1,0 0 1,0 0-1,0 0 1,0-1-1,1 1 1,-1 0 0,0 0-1,0 0 1,1 0-1,-1-1 1,1 1 0,-1 0-1,1 0-2,4-4 0,-5 5 0,0-1 0,0 1 1,1-1-1,-1 1 1,0-1-1,1 1 1,-1 0-1,0-1 0,1 1 1,-1 0-1,1-1 1,-1 1-1,0 0 1,1 0-1,-1-1 0,1 1 1,-1 0-1,1 0 1,-1 0-1,1 0 1,-1-1-1,1 1 0,-1 0 1,1 0-1,-1 0 1,1 0-1,-1 0 1,1 0-1,-1 0 1,1 1-1,-1-1 0,1 0 1,-1 0-1,1 0 1,-1 0-1,1 1 1,-1-1-1,1 0 0,-1 0 1,1 1-1,-1-1 1,0 0-1,1 1 1,-1-1-1,0 0 0,1 1 1,-1-1-1,0 1 1,1-1-1,-1 1 1,0-1-1,0 1 0,0-1 1,1 0-1,-1 1 1,0-1-1,0 1 0,14 23 428,-5-10 152,-11-33-505,-18-46-29,10 82-89,-2 9-1254,2-20 27</inkml:trace>
  <inkml:trace contextRef="#ctx0" brushRef="#br0" timeOffset="20356.006">102 1013 1473,'-32'-2'4599,"23"6"-4486,8-4-100,1 1 1,-1-1-1,1 0 0,-1 1 1,1-1-1,-1 1 0,0-1 0,1 0 1,-1 0-1,0 1 0,1-1 0,-1 0 1,0 0-1,1 0 0,-1 0 0,0 0 1,1 0-1,-1 0 0,0 0 1,0 0-1,1 0 0,-1 0 0,0 0 1,1 0-1,-1-1 0,0 1 0,1 0 1,-1 0-1,0-1 0,1 1 0,-1 0 1,1-1-1,-1 1 0,1-1 1,-1 1-1,1-1 0,-1 1 0,1-1 1,-1 1-1,1-1 0,-1 0 0,1 1 1,0-1-1,-1 0 0,1 1 0,0-1 1,0 0-1,0 1 0,-1-1 0,1 0-13,-10-16 258,9 16-242,1 0 0,-1 0-1,0 1 1,0-1-1,0 0 1,0 0 0,1 0-1,-1-1 1,1 1 0,-1 0-1,1 0 1,-1 0-1,1 0 1,-1 0 0,1-1-1,0 1 1,0 0-1,0 0 1,-1-1 0,1 1-1,0 0 1,1 0 0,-1-1-1,0 1 1,0 0-1,0 0 1,1 0 0,-1-1-1,1 1 1,-1 0 0,1 0-1,-1 0 1,1 0-1,0 0 1,-1 0 0,1 0-1,0 0 1,0 0 0,0 0-16,2-2 4,1 0 0,-1 0 0,0 0 0,0 0 0,-1 0 0,1-1 0,-1 1 0,1-1 0,-1 0 0,0 0 0,-1 0 0,1 0 0,-1 0 0,0 0 0,0 0 0,0 0 0,0-1 0,-1 1 0,1 0 0,-1 0 0,0-1 0,-1 1 0,1 0 0,-1-1 1,0 1-1,0 0 0,0 0 0,0 0 0,-1 0 0,0 0 0,1 0 0,-1 0 0,-1 0 0,1 1 0,-3-3-4,-32-30-800,37 30-462</inkml:trace>
  <inkml:trace contextRef="#ctx0" brushRef="#br0" timeOffset="21176.29">269 1001 1537,'2'6'2200,"-8"-9"-20,0-3-2029,-41-21 472,45 24-588,0 1 0,1-1 0,-1 0 0,1 0 0,0 0 0,0 0 0,0 0 0,0 0-1,0 0 1,1 0 0,-1-1 0,1 1 0,0 0 0,0 0 0,0 0 0,1-1 0,-1 1 0,1 0 0,-1 0 0,1 0 0,0 0-35,40-54 16,18-47-43,-59 102 27,0 1 0,0-1 0,-1 1 0,1-1 0,0 1 0,-1-1 0,1 1 0,-1-1 0,0 1 0,1 0 0,-1-1 0,0 1 0,0 0 1,0-1-1,0 1 0,0 0 0,0 0 0,0 0 0,0 0 0,0 0 0,0 0 0,-1 0 0,1 0 0,0 0 0,-1 1 0,1-1 0,-1 1 0,1-1 0,-1 1 0,1-1 0,-1 1 0,1 0 0,-1 0 0,1 0 0,-1-1 0,0 2 0,1-1 0,-1 0 0,1 0 0,-1 0 0,1 1 0,-1-1 0,1 1 0,-1-1 0,1 1 1,0 0-1,-1-1 0,1 1 0,0 0 0,-1 0 0,1 0 0,0 0 0,0 0 0,0 0 0,-1 1 0,-4 0-122,1-2-1060,5-5 64</inkml:trace>
  <inkml:trace contextRef="#ctx0" brushRef="#br0" timeOffset="23933.69">958 12 4098,'-36'-11'4744,"-27"18"-3305,29-1-774,27-5-613,-1 0-1,1 0 1,0 0-1,0 1 1,0 0-1,0 0 0,0 0 1,0 1-1,1 1 1,-1-1-1,1 1 1,0 0-1,0 0 0,0 1 1,1-1-1,-1 1 1,1 1-1,-1 1-51,-9 11 96,2 1 0,0 1 0,1 0 0,1 0 0,1 1 0,0 1 0,2-1 0,1 1 0,0 1 1,2 1-97,0-8 101,1 0 1,1 0 0,1 1 0,0-1 0,1 1 0,1-1 0,0 0 0,1 1 0,1-1 0,1 1 0,0-1 0,1 0 0,1 0 0,0-1 0,1 0 0,1 1 0,0-2-1,1 1 1,3 3-102,3-3 83,1-1 0,0 0 0,1-1-1,0-1 1,1 0 0,1-1-1,-1-1 1,11 4-83,-14-8 67,-1-1 1,1 0-1,0 0 0,0-2 0,0 1 0,0-2 1,1 0-1,-1-1 0,1 0 0,-1-1 1,1-1-1,-1 0 0,1-1 0,-1-1 1,10-2-68,-7 0 64,0-1 0,-1 0 0,0-1 0,0-1 1,-1-1-1,1 0 0,-2-1 0,1 0 0,-2-1 1,1-1-1,-2 0 0,1-1 0,-2 0 0,0-1 1,6-9-65,-7 6 17,0-1 0,0-1 0,-2 1 1,-1-2-1,0 1 0,-1-1 0,-1 0 1,-1 0-1,-1 0 0,-1-1 0,0 1 1,-2-1-1,-1-16-17,1 25 1,0-1 0,-1 1 0,-1 0 0,0 0 0,0 0 1,-1 0-1,-1 0 0,0 0 0,-1 1 0,0 0 0,0 0 0,-1 0 0,-1 0 1,0 1-1,0 0 0,-1 1 0,0 0 0,-1 0 0,0 0 0,0 1 0,-1 1 1,0 0-1,0 0 0,-1 1 0,0 0 0,0 0-1,-18 0-11,1 1 1,-1 1-1,0 1 0,0 2 0,-29 1 11,-36-1-3126,80-2-41,-5-9-362</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6:18.130"/>
    </inkml:context>
    <inkml:brush xml:id="br0">
      <inkml:brushProperty name="width" value="0.1" units="cm"/>
      <inkml:brushProperty name="height" value="0.1" units="cm"/>
    </inkml:brush>
  </inkml:definitions>
  <inkml:trace contextRef="#ctx0" brushRef="#br0">327 1922 3506,'-3'0'4917,"-9"28"-1392,0-8-3190,-129 238 1180,84-158-1309,47-87-134,12-37 237,64-100 105,-46 91-407,-1-1 1,-2-1-1,-2-1 0,9-29-7,40-86 11,-64 151-12,1-1 0,-1 0 0,1 1 0,0-1 0,0 1 0,-1-1 0,1 1 0,0-1 1,0 1-1,-1-1 0,1 1 0,0 0 0,0 0 0,0-1 0,0 1 0,0 0 0,-1 0 0,1 0 0,0 0 0,0 0 1,0 0-1,0 0 0,0 0 0,0 0 0,-1 1 0,1-1 0,0 0 0,0 0 0,0 1 0,0-1 0,-1 1 0,1-1 1,0 1-1,0-1 0,-1 1 0,1-1 0,0 1 0,-1-1 0,1 1 0,-1 0 0,1 0 0,-1-1 0,1 1 0,-1 0 1,1 0-1,-1-1 0,0 1 0,1 0 0,-1 0 0,0 0 0,0 0 0,0 0 0,1-1 0,-1 1 0,0 0 0,0 0 1,0 0-1,-1 0 0,1 0 0,0 0 0,0-1 0,0 1 0,-1 0 0,1 0 1,46 162 723,-38-144-576,1-1 0,0-1 0,1 1 0,1-2 0,1 1 0,0-1 0,1-1-1,0-1 1,2 0 0,-1 0 0,2-1 0,0-1 0,0-1 0,9 4-147,28-14 19,-61-14-4627,-9 5 1401</inkml:trace>
  <inkml:trace contextRef="#ctx0" brushRef="#br0" timeOffset="445.547">317 1756 2753,'11'-38'5027,"3"-90"-560,-35-69-2648,5 85-1380,11 58-373,3-1 0,3 0-1,1 1 1,4-1-1,3-10-65,5-38 67,-12 92 14,-3 11-67,1 1 1,0-1 0,-1 0 0,1 0 0,0 0 0,-1 0 0,1 0-1,0 0 1,-1 0 0,1 0 0,-1 0 0,1 0 0,0 0-1,-1 0 1,1 0 0,0 0 0,-1 0 0,1 0 0,0 0-1,-1-1 1,1 1 0,0 0 0,-1 0 0,1 0 0,0-1-1,-1 1 1,1 0 0,0 0 0,0-1 0,-1 1 0,1 0-1,0 0 1,0-1 0,-1 1 0,1 0 0,0-1 0,0 1 0,0 0-1,0-1 1,0 1 0,0 0 0,-1-1 0,1 1 0,0-1-1,0 1 1,0 0 0,0-1 0,0 1 0,0 0 0,0-1-1,1 1 1,-1-1 0,0 1 0,0 0 0,0-1 0,0 1-1,0 0 1,0-1 0,1 1 0,-1 0 0,0 0 0,0-1-15,-14 9-1793,-8 1 603</inkml:trace>
  <inkml:trace contextRef="#ctx0" brushRef="#br0" timeOffset="26707.677">10 1101 2273,'-9'18'5234,"8"-23"-1200,2 0-3890,-1-1 0,1 1 0,1-1 0,-1 1 0,1 0 0,0-1-1,0 1 1,0 0 0,1 0 0,0 1 0,0-1 0,0 0 0,0 1 0,1 0-1,0 0 1,0 0 0,0 0 0,0 1 0,0-1 0,1 1 0,0 0 0,0 0-1,-1 1 1,2 0 0,-1-1 0,0 2 0,0-1 0,5 0-144,3 3 152,-1 1 0,1 1 0,-1 0 1,0 1-1,0 0 0,0 1 0,0 1 1,-1-1-1,0 2 0,0 0 0,0 0-152,-6-4 71,160 103 2004,-157-101-2069,1 0-1,-1 0 0,1 0 1,0-1-1,0-1 0,0 0 1,1 0-1,-1-1 0,1 0 1,0 0-1,-1-1 0,1 0 1,0-1-1,0 0 0,-1-1 1,1 0-1,5-2-5,-9-1-750,-6 3-3404,-11 1 366</inkml:trace>
  <inkml:trace contextRef="#ctx0" brushRef="#br0" timeOffset="28082.685">365 80 2561,'-20'-5'3434,"-29"-10"-271,44 13-3038,0 0-1,0 0 0,0 0 0,-1 0 1,1 1-1,-1 0 0,1 0 1,-1 0-1,1 1 0,-1 0 0,0 0 1,1 0-1,-1 1 0,-2 0-124,-2 2 76,0 0-1,0 1 1,1 0-1,-1 0 1,1 1-1,0 0 1,0 0-1,1 1 0,-1 1 1,1-1-1,1 1 1,-1 1-1,1-1 1,0 1-1,1 1 1,0-1-1,0 1 1,1 0-1,0 0 1,1 1-1,-4 9-75,0 4 121,1 0 1,2 1-1,0 0 1,1 0-1,1 0 0,2 1 1,0-1-1,3 22-121,38 65 507,-35-100-463,1 0 0,1 0 0,0-1 1,1 1-1,-1-2 0,2 1 0,0-1 0,0-1 0,0 1 0,1-2 0,0 1 0,1-1 1,-1-1-1,1 0 0,1 0 0,-1-1 0,1-1 0,0 0 0,0-1 0,0 0 0,1 0 1,-1-1-1,0-1 0,1 0 0,0-1 0,-1 0 0,1-1 0,2-1-44,4-4 89,-1 0-1,1-1 0,-1-1 0,-1 0 0,1-1 1,-1-2-1,-1 1 0,0-2 0,-1 0 1,0-1-1,-1 0 0,0-1 0,-1-1 1,1-2-89,-5 7 32,-1 0 0,1-1 0,-2 0 0,1 0 0,-2-1 0,1 0 0,-2 0 0,1 0 0,-2-1 0,0 0 0,0 0 0,-1 0 0,-1 0 0,0 0 0,-1-1 0,0 1 0,-2-12-32,2 8 10,-1 4-3,1 1-1,-2 0 0,1-1 1,-2 1-1,0 0 1,0 0-1,-1 0 1,0 0-1,-1 1 0,-3-5-6,-1 4 2,-2 0 0,1 0 0,-2 1-1,1 0 1,-2 1 0,1 0-1,-1 1 1,-1 0 0,0 1 0,0 1-1,0 0 1,-1 0 0,0 2-1,-11-4-1,11 4-17,0 0-1,0 0 1,-1 1-1,1 1 1,-1 1-1,0 0 1,0 1-1,0 0 0,0 1 1,0 1-1,0 1 1,-9 2 17,7 9-1283,16-4-2765,7-7 551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3:48.189"/>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1:59:00.664"/>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00:18.490"/>
    </inkml:context>
    <inkml:brush xml:id="br0">
      <inkml:brushProperty name="width" value="0.1" units="cm"/>
      <inkml:brushProperty name="height" value="0.1" units="cm"/>
    </inkml:brush>
  </inkml:definitions>
  <inkml:trace contextRef="#ctx0" brushRef="#br0">394 12 1745,'6'-11'3015,"-14"19"-1660,-14 18-784,-237 316 637,172-242-261,84-95-908,0 0 0,0 0 0,0 1-1,1 0 1,0-1 0,0 1 0,1 0-1,-1 0 1,1 0 0,1 0-1,-1 0 1,1 0 0,0 0 0,0 0-1,1 0 1,0 1 0,0-1 0,0-1-1,1 1 1,-1 0 0,2 0 0,1 3-39,5 38 193,-12 102 143,-6-129-2435,14-27 490</inkml:trace>
  <inkml:trace contextRef="#ctx0" brushRef="#br0" timeOffset="864.348">409 101 1761,'-5'-12'2239,"11"20"-500,13 27-1060,2 0 1,1-2 0,2 0 0,1-2 0,4 2-680,94 125 1352,-88-95-554,-44-23-659,24 235 800,-4-230-939,-4-46-3383,-5-7 1011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37:51.725"/>
    </inkml:context>
    <inkml:brush xml:id="br0">
      <inkml:brushProperty name="width" value="0.1" units="cm"/>
      <inkml:brushProperty name="height" value="0.1" units="cm"/>
    </inkml:brush>
  </inkml:definitions>
  <inkml:trace contextRef="#ctx0" brushRef="#br0">1090 1916 2865,'-10'-9'6083,"-12"33"-5149,-79 156 851,66-124-1473,2 2 0,2 1 0,3 2 0,-12 40-312,32-79 27,32-55 80,155-327-70,-100 204-26,-78 155-13,1 0 1,-1 0-1,0-1 1,1 1-1,-1 0 1,1 0 0,-1 0-1,1 0 1,0 1-1,-1-1 1,1 0-1,0 1 1,0-1-1,-1 1 1,1-1-1,0 1 1,0 0 0,0 0-1,-1 0 1,1 0-1,0 0 1,0 0-1,0 1 1,-1-1-1,1 0 1,0 1 0,0-1-1,-1 1 1,1 0-1,0 0 1,-1 0-1,1 0 1,-1 0-1,1 0 1,-1 0-1,1 0 1,0 1 1,52 53 147,50 94 715,31 89 629,-132-232-1466,-1-3-17,-1 0 0,0 0 1,1-1-1,0 1 0,-1 0 0,1-1 1,0 1-1,1-1 0,-1 0 0,0 1 1,1-1-1,-1 0 0,1-1 0,-1 1 1,1 0-1,0-1 0,0 1 1,2 0-9,-7-10-483,-20-33-3573,11 10 946</inkml:trace>
  <inkml:trace contextRef="#ctx0" brushRef="#br0" timeOffset="687.158">1082 1881 3025,'3'-55'5977,"3"-3"-3682,5-85-271,-20-109-399,-5-6-524,13 212-960,-16-218 201,17 264-431,0 0 0,0 0 0,0 1 0,0-1 0,0 0 0,0 0 0,0 0 0,-1 1 0,1-1 0,0 0 0,0 0 0,0 0 0,-1 1 0,1-1 0,0 0 0,0 0 0,0 0 0,-1 0 0,1 0 0,0 1 0,0-1 0,-1 0 0,1 0 0,0 0 0,0 0 0,-1 0 0,1 0 0,0 0 0,0 0 0,-1 0 0,1 0 0,0 0 0,0 0 0,-1 0 0,1 0 0,0 0 0,0 0 0,-1 0 0,1-1 0,0 1 0,0 0 0,0 0 0,-1 0 0,1 0 0,0 0 0,0-1 0,0 1 0,-1 0 0,1 0-1,0 0 1,0 0 0,0-1 0,0 1 0,0 0 0,-1 0 0,1-1 0,0 1 0,0 0 0,0 0 0,0-1 0,0 1 0,0 0 0,0-1 89,-5 12-3222</inkml:trace>
  <inkml:trace contextRef="#ctx0" brushRef="#br0" timeOffset="1873.61">1111 137 2721,'-9'-48'4389,"8"46"-4322,0 0 1,0 0 0,0 0-1,0 1 1,-1-1-1,1 0 1,0 1 0,-1-1-1,1 0 1,-1 1 0,0 0-1,1-1 1,-1 1-1,0 0 1,0 0 0,0 0-1,0 0 1,0 0 0,0 0-1,0 1 1,0-1-1,0 1 1,0-1 0,0 1-1,0 0 1,0 0-1,-1 0 1,1 0 0,0 0-1,0 0 1,0 1 0,-1 0-68,-14 5 25,1 1 1,0 0 0,0 2-1,1 0 1,0 0-1,0 2 1,1 0 0,1 0-1,0 1 1,0 1 0,2 0-1,-1 1 1,2 0 0,0 1-1,0 0 1,1 0-1,1 1 1,-5 14-26,8-20 38,0 0 0,0 0 0,1 1-1,0 0 1,0 0 0,2 0 0,-1 0 0,1 1-1,1-1 1,0 1 0,1-1 0,0 1 0,1-1-1,0 1 1,0-1 0,1 0 0,1 1 0,0-1-1,1 0 1,0-1 0,0 1 0,1-1 0,1 0 0,0 0-1,0 0 1,1-1 0,0 0 0,0 0 0,1-1-1,0 1 1,1-2 0,0 1 0,0-2 0,1 1-1,7 3-37,-3-4 61,1 0-1,0-2 1,0 0-1,1 0 1,-1-1-1,1-1 1,0-1-1,-1 0 1,9-2-61,-13 1 79,-1-1 0,1-1 0,-1 0 0,0 0 0,1-1 0,-1-1 0,-1 1 0,1-1 0,0-1 0,-1 0 0,0 0 0,0-1 0,-1 0 0,1-1 0,-2 0 0,1 0 0,-1-1 0,0 0 0,4-5-79,9-13 208,-2-1-1,-1 0 1,-1-2 0,-2 0-1,8-20-207,-15 32 36,0-1 0,-2 0 0,0 1 0,0-2 0,-2 1 0,0 0 0,-1-1 0,-1 0 0,-1 1-1,-1-1 1,-1-8-36,2 20 6,-1-1-1,-1 0 1,1 1-1,-1-1 1,0 1-1,-1-1 1,0 1-1,0 0 0,-1 0 1,0 0-1,0 1 1,0-1-1,-1 1 1,0 0-1,0 0 1,0 1-1,-1-1 1,0 1-1,0 1 1,0-1-1,-2 0-5,-3-1 4,-1 1 1,0 0-1,0 0 0,-1 1 0,1 1 1,-1 0-1,0 1 0,1 0 0,-1 1 1,0 0-1,-1 1 0,1 0 1,0 1-1,1 1 0,-7 2-4,14-3-46,0 0 0,0 1 0,1 0-1,-1 0 1,1 0 0,-1 0 0,1 1 0,0 0 0,0 0-1,0 0 1,0 0 0,1 1 0,-1-1 0,1 1 0,-3 3 46,-10 41-4476,16-36 1571</inkml:trace>
  <inkml:trace contextRef="#ctx0" brushRef="#br0" timeOffset="7602.968">569 1304 2113,'-6'-9'6475,"2"-20"-5761,-1 1-702,-22-41 484,10 6-464,7 41 5,4 8-38,2 22 5,-23 7 36,-22 5 696,8 7-706,21-12-14,19-14-16,1 0 0,0 0 0,-1 0 0,1 0 0,-1 0 0,1 0 0,-1 0 0,1-1 0,-1 1 0,0 0 0,1 0 0,-1 0 0,0-1 0,0 1 0,1 0 0,-1-1 0,0 1 0,0-1 0,0 1 0,0-1 0,0 1 0,0-1 0,0 0 0,0 1 0,0-1 0,0 0 0,0 0 0,0 0 0,0 0 0,0 0 0,0 0 0,0 0 0,-1 0 0,-16 4 0,11 6 8,-7-8 10,13-1-18,0-1-1,0 1 1,0 0-1,1-1 1,-1 1 0,0-1-1,0 1 1,1 0-1,-1 0 1,1 0-1,-1-1 1,0 1-1,1 0 1,0 0 0,-1 0-1,1 0 1,-1 0-1,1 0 1,0 0-1,0 0 1,0 0-1,0 0 1,-1 0 0,1 0-1,0 0 1,1 0-1,-1 0 1,0 0-1,0 0 1,0 0-1,1 0 1,-1-1 0,0 1-1,1 0 1,-1 0-1,1 0 1,39 113-10,2-45 10,-13-17 0,-11 9 24,-1-32-38,-16-28 14,-1 0 0,0 0-1,0 0 1,1-1 0,-1 1-1,1 0 1,-1 0 0,1-1-1,-1 1 1,1 0 0,-1-1-1,1 1 1,-1 0 0,1-1 0,0 1-1,-1-1 1,1 1 0,0-1-1,0 1 1,-1-1 0,1 0-1,0 1 1,0-1 0,0 0-1,-1 1 1,1-1 0,0 0-1,0 0 1,0 0 0,0 0 0,0 0-1,-1 0 1,1 0 0,0 0-1,0 0 1,0-1 0,0 1-1,0 0 1,-1 0 0,1-1-1,0 1 1,0 0 0,-1-1-1,1 1 1,0-1 0,0 1 0,-1-1-1,1 0 1,0 1 0,-1-1-1,1 0 1,37-18 22,12 0-44,6-7 38,-13 4-10,-42 18 50,0 0 1,-1 0-1,1-1 1,-1 1-1,0-1 1,0 1 0,0 0-1,-1-1 1,1 1-1,-1 0 1,0-1 0,-1 1-1,1 0 1,0 0-1,-1 0 1,0 0-1,0 0 1,-1 0 0,1 1-1,-1-1 1,1 1-1,-1 0 1,0-1 0,-4-1-57,4 0 10,-2 1-13,1-1 0,0 1 1,0-1-1,1 0 0,0 0 0,0 0 0,0 0 0,0-1 1,1 1-1,0-1 0,0 0 0,0 0 0,1 1 1,-1-1-1,2 0 0,-1-4 3,3 10-3487,0 4 1174</inkml:trace>
  <inkml:trace contextRef="#ctx0" brushRef="#br0" timeOffset="8836.489">433 1250 448,'7'9'5922,"14"23"-5897,-20-30-1210,0-4 281</inkml:trace>
  <inkml:trace contextRef="#ctx0" brushRef="#br0" timeOffset="9822.287">444 1223 1072,'-2'4'241,"0"0"95,-3 1-272,2-1-96,0 1 112,-1 0 16,1 0 128,3-1-32,0 0 48,-4 2-80,2 0-64,3 2-192,-2-4-448,1 1 96</inkml:trace>
  <inkml:trace contextRef="#ctx0" brushRef="#br0" timeOffset="10817.072">425 1361 1617,'-3'-8'544,"1"-1"32,2 4-944,-2 0-32</inkml:trace>
  <inkml:trace contextRef="#ctx0" brushRef="#br0" timeOffset="12297.646">204 1300 624,'-11'-13'4757,"18"-81"-4293,-7 92-454,0 1 0,1-1 0,-1 0 0,1 0 0,-1 0 0,1 1 0,0-1 0,-1 0 0,1 0 0,0 1 0,0-1 0,0 1 0,0-1 0,1 1 0,-1-1-1,0 1 1,1 0 0,-1 0 0,1-1 0,-1 1 0,1 0 0,-1 0 0,1 1 0,0-1 0,0 0 0,-1 0 0,1 1 0,0-1 0,0 1 0,0 0 0,-1-1 0,1 1-1,0 0 1,0 0 0,0 0 0,0 0 0,0 1 0,0-1 0,-1 0 0,1 1 0,0-1 0,0 1 0,0 0 0,1 0-10,-3-1-1177</inkml:trace>
  <inkml:trace contextRef="#ctx0" brushRef="#br0" timeOffset="13173.73">132 1253 1553,'-5'2'5497,"-3"-17"-5301,23-52-108,-9 44-79,-6 20 39,1 1 0,-1 0 0,0-1-1,1 1 1,-1 0 0,1 0 0,0-1 0,0 1 0,0 0 0,0 0 0,0 0-1,0 0 1,0 0 0,1 0 0,-1 0 0,1 0 0,-1 1 0,1-1 0,0 0-1,0 1 1,0 0 0,0-1 0,0 1 0,0 0 0,2-1-48,29-13 816,-34 13-3147,2 2 572</inkml:trace>
  <inkml:trace contextRef="#ctx0" brushRef="#br0" timeOffset="14023.699">16 1250 1969,'0'0'119,"0"0"1,0-1-1,0 1 0,-1 0 0,1-1 1,0 1-1,0 0 0,0-1 1,0 1-1,-1 0 0,1-1 1,0 1-1,0 0 0,0-1 1,-1 1-1,1 0 0,0 0 0,-1-1 1,1 1-1,0 0 0,-1 0 1,1 0-1,0-1 0,-1 1 1,1 0-1,0 0 0,-1 0 1,1 0-1,0 0 0,-1 0 0,1 0 1,0 0-1,-1 0 0,1 0 1,-1 0-1,1 0 0,0 0 1,-1 0-1,1 0 0,0 0 1,-1 0-1,1 0 0,0 0 0,-1 1 1,1-1-1,0 0 0,-1 0 1,1 0-1,0 1 0,-1-1 1,1 0-1,0 0 0,0 1 1,-1-1-1,1 1-119,2-46-200,-2 39 460,0 5-254,-1-9 31,1-1 0,0 1 0,1-1 0,0 1 0,1 0 1,0-1-1,0 1 0,1 0 0,0 0 0,1 1 0,0-1 1,1 1-1,0 0 0,0 0 0,1 0 0,0 0 0,1 1 1,6-7-38,1 4 102,-14 9-86,1 1-1,0-1 1,0 1 0,0-1 0,0 1 0,0 0-1,0-1 1,0 1 0,0 0 0,1 0-1,-1 0 1,0 0 0,1 0 0,-1 0 0,1 0-1,-1 0 1,1 0 0,-1 1 0,1-1-1,0 1 1,-1-1 0,1 1 0,0 0 0,-1 0-1,1-1 1,0 1 0,0 0 0,-1 1-1,1-1 1,0 0 0,-1 0 0,1 1 0,0-1-1,-1 1 1,1-1 0,0 1 0,-1 0-1,1 0 1,-1 0-16,1-1-2297,-2-6 534</inkml:trace>
  <inkml:trace contextRef="#ctx0" brushRef="#br0" timeOffset="17923.39">496 1414 3041,'0'-5'1233,"0"-1"112,1 6-849,-2 1-96,0-2-176,-1 5-112,2-2-48,0 0-32,3-1 0,-3-1-1424,2 0 463</inkml:trace>
  <inkml:trace contextRef="#ctx0" brushRef="#br0" timeOffset="19190.391">469 1335 672,'1'0'336,"-1"-2"-15,-5 1-161,6 1-96,-6-4-48,1-1-16,2-6 16,-2 3-48,4-3-16,-2 2-192,-1-3-81,-2 3-47</inkml:trace>
  <inkml:trace contextRef="#ctx0" brushRef="#br0" timeOffset="42701.906">1093 1079 640,'-5'-17'5979,"-21"18"-3391,-25 98-681,-11-33-693,-9 22-880,36-51-305,20-15 22,-1-19 45,-58-5 800,21 4-845,23 2-38,31 22-4209,-1-27 1253</inkml:trace>
  <inkml:trace contextRef="#ctx0" brushRef="#br0" timeOffset="49106.86">1134 1007 1905,'-7'-2'4292,"-6"3"-263,45 24-2327,-24-22-1595,-1 1 0,0 0 0,0 0 0,0 1 0,0 0 0,-1 0 0,0 0 0,0 1 0,0 0 0,-1 0-1,1 1 1,0 2-107,101 113 819,-22-30-93,-72-86-446,13 53-277,16 195 688,-41-249-770,-1-5 40,-1 0-1,1 0 0,0 0 1,-1-1-1,1 1 1,0 0-1,-1 0 1,1 0-1,-1 0 1,1 0-1,0 0 0,-1 0 1,1 0-1,0 0 1,-1 0-1,1 0 1,-1 0-1,1 0 0,0 0 1,-1 0-1,1 1 1,0-1-1,-1 0 1,1 0-1,0 0 0,-1 0 1,1 1-1,0-1 1,-1 0-1,1 0 1,0 1-1,0-1 0,-1 0 1,1 1-1,0-1 1,0 0-1,0 1 1,-1-1-1,1 0 0,0 1 1,0-1-1,0 0 1,0 1-1,0-1 1,0 0-1,0 1 1,0-1-1,0 1 0,0-1 1,0 0-1,0 1 1,0-1-1,0 1 1,0-1-1,0 0 0,0 1 1,0-1-1,0 0 1,1 1-1,-1-1 1,0 0-1,0 1 0,0-1 1,1 0-1,-1 1 1,0-1-1,0 0 1,1 0 39,-12-6-2735,-6-2-272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47:04.693"/>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47:04.696"/>
    </inkml:context>
    <inkml:brush xml:id="br0">
      <inkml:brushProperty name="width" value="0.1" units="cm"/>
      <inkml:brushProperty name="height" value="0.1" units="cm"/>
    </inkml:brush>
  </inkml:definitions>
  <inkml:trace contextRef="#ctx0" brushRef="#br0">394 12 1745,'6'-11'3015,"-14"19"-1660,-14 18-784,-237 316 637,172-242-261,84-95-908,0 0 0,0 0 0,0 1-1,1 0 1,0-1 0,0 1 0,1 0-1,-1 0 1,1 0 0,1 0-1,-1 0 1,1 0 0,0 0 0,0 0-1,1 0 1,0 1 0,0-1 0,0-1-1,1 1 1,-1 0 0,2 0 0,1 3-39,5 38 193,-12 102 143,-6-129-2435,14-27 490</inkml:trace>
  <inkml:trace contextRef="#ctx0" brushRef="#br0" timeOffset="1">409 101 1761,'-5'-12'2239,"11"20"-500,13 27-1060,2 0 1,1-2 0,2 0 0,1-2 0,4 2-680,94 125 1352,-88-95-554,-44-23-659,24 235 800,-4-230-939,-4-46-3383,-5-7 1011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47:04.698"/>
    </inkml:context>
    <inkml:brush xml:id="br0">
      <inkml:brushProperty name="width" value="0.1" units="cm"/>
      <inkml:brushProperty name="height" value="0.1" units="cm"/>
    </inkml:brush>
  </inkml:definitions>
  <inkml:trace contextRef="#ctx0" brushRef="#br0">1090 1916 2865,'-10'-9'6083,"-12"33"-5149,-79 156 851,66-124-1473,2 2 0,2 1 0,3 2 0,-12 40-312,32-79 27,32-55 80,155-327-70,-100 204-26,-78 155-13,1 0 1,-1 0-1,0-1 1,1 1-1,-1 0 1,1 0 0,-1 0-1,1 0 1,0 1-1,-1-1 1,1 0-1,0 1 1,0-1-1,-1 1 1,1-1-1,0 1 1,0 0 0,0 0-1,-1 0 1,1 0-1,0 0 1,0 0-1,0 1 1,-1-1-1,1 0 1,0 1 0,0-1-1,-1 1 1,1 0-1,0 0 1,-1 0-1,1 0 1,-1 0-1,1 0 1,-1 0-1,1 0 1,0 1 1,52 53 147,50 94 715,31 89 629,-132-232-1466,-1-3-17,-1 0 0,0 0 1,1-1-1,0 1 0,-1 0 0,1-1 1,0 1-1,1-1 0,-1 0 0,0 1 1,1-1-1,-1 0 0,1-1 0,-1 1 1,1 0-1,0-1 0,0 1 1,2 0-9,-7-10-483,-20-33-3573,11 10 946</inkml:trace>
  <inkml:trace contextRef="#ctx0" brushRef="#br0" timeOffset="1">1082 1881 3025,'3'-55'5977,"3"-3"-3682,5-85-271,-20-109-399,-5-6-524,13 212-960,-16-218 201,17 264-431,0 0 0,0 0 0,0 1 0,0-1 0,0 0 0,0 0 0,0 0 0,-1 1 0,1-1 0,0 0 0,0 0 0,0 0 0,-1 1 0,1-1 0,0 0 0,0 0 0,0 0 0,-1 0 0,1 0 0,0 1 0,0-1 0,-1 0 0,1 0 0,0 0 0,0 0 0,-1 0 0,1 0 0,0 0 0,0 0 0,-1 0 0,1 0 0,0 0 0,0 0 0,-1 0 0,1 0 0,0 0 0,0 0 0,-1 0 0,1-1 0,0 1 0,0 0 0,0 0 0,-1 0 0,1 0 0,0 0 0,0-1 0,0 1 0,-1 0 0,1 0-1,0 0 1,0 0 0,0-1 0,0 1 0,0 0 0,-1 0 0,1-1 0,0 1 0,0 0 0,0 0 0,0-1 0,0 1 0,0 0 0,0-1 89,-5 12-3222</inkml:trace>
  <inkml:trace contextRef="#ctx0" brushRef="#br0" timeOffset="2">1111 137 2721,'-9'-48'4389,"8"46"-4322,0 0 1,0 0 0,0 0-1,0 1 1,-1-1-1,1 0 1,0 1 0,-1-1-1,1 0 1,-1 1 0,0 0-1,1-1 1,-1 1-1,0 0 1,0 0 0,0 0-1,0 0 1,0 0 0,0 0-1,0 1 1,0-1-1,0 1 1,0-1 0,0 1-1,0 0 1,0 0-1,-1 0 1,1 0 0,0 0-1,0 0 1,0 1 0,-1 0-68,-14 5 25,1 1 1,0 0 0,0 2-1,1 0 1,0 0-1,0 2 1,1 0 0,1 0-1,0 1 1,0 1 0,2 0-1,-1 1 1,2 0 0,0 1-1,0 0 1,1 0-1,1 1 1,-5 14-26,8-20 38,0 0 0,0 0 0,1 1-1,0 0 1,0 0 0,2 0 0,-1 0 0,1 1-1,1-1 1,0 1 0,1-1 0,0 1 0,1-1-1,0 1 1,0-1 0,1 0 0,1 1 0,0-1-1,1 0 1,0-1 0,0 1 0,1-1 0,1 0 0,0 0-1,0 0 1,1-1 0,0 0 0,0 0 0,1-1-1,0 1 1,1-2 0,0 1 0,0-2 0,1 1-1,7 3-37,-3-4 61,1 0-1,0-2 1,0 0-1,1 0 1,-1-1-1,1-1 1,0-1-1,-1 0 1,9-2-61,-13 1 79,-1-1 0,1-1 0,-1 0 0,0 0 0,1-1 0,-1-1 0,-1 1 0,1-1 0,0-1 0,-1 0 0,0 0 0,0-1 0,-1 0 0,1-1 0,-2 0 0,1 0 0,-1-1 0,0 0 0,4-5-79,9-13 208,-2-1-1,-1 0 1,-1-2 0,-2 0-1,8-20-207,-15 32 36,0-1 0,-2 0 0,0 1 0,0-2 0,-2 1 0,0 0 0,-1-1 0,-1 0 0,-1 1-1,-1-1 1,-1-8-36,2 20 6,-1-1-1,-1 0 1,1 1-1,-1-1 1,0 1-1,-1-1 1,0 1-1,0 0 0,-1 0 1,0 0-1,0 1 1,0-1-1,-1 1 1,0 0-1,0 0 1,0 1-1,-1-1 1,0 1-1,0 1 1,0-1-1,-2 0-5,-3-1 4,-1 1 1,0 0-1,0 0 0,-1 1 0,1 1 1,-1 0-1,0 1 0,1 0 0,-1 1 1,0 0-1,-1 1 0,1 0 1,0 1-1,1 1 0,-7 2-4,14-3-46,0 0 0,0 1 0,1 0-1,-1 0 1,1 0 0,-1 0 0,1 1 0,0 0 0,0 0-1,0 0 1,0 0 0,1 1 0,-1-1 0,1 1 0,-3 3 46,-10 41-4476,16-36 1571</inkml:trace>
  <inkml:trace contextRef="#ctx0" brushRef="#br0" timeOffset="3">569 1304 2113,'-6'-9'6475,"2"-20"-5761,-1 1-702,-22-41 484,10 6-464,7 41 5,4 8-38,2 22 5,-23 7 36,-22 5 696,8 7-706,21-12-14,19-14-16,1 0 0,0 0 0,-1 0 0,1 0 0,-1 0 0,1 0 0,-1 0 0,1-1 0,-1 1 0,0 0 0,1 0 0,-1 0 0,0-1 0,0 1 0,1 0 0,-1-1 0,0 1 0,0-1 0,0 1 0,0-1 0,0 1 0,0-1 0,0 0 0,0 1 0,0-1 0,0 0 0,0 0 0,0 0 0,0 0 0,0 0 0,0 0 0,0 0 0,-1 0 0,-16 4 0,11 6 8,-7-8 10,13-1-18,0-1-1,0 1 1,0 0-1,1-1 1,-1 1 0,0-1-1,0 1 1,1 0-1,-1 0 1,1 0-1,-1-1 1,0 1-1,1 0 1,0 0 0,-1 0-1,1 0 1,-1 0-1,1 0 1,0 0-1,0 0 1,0 0-1,0 0 1,-1 0 0,1 0-1,0 0 1,1 0-1,-1 0 1,0 0-1,0 0 1,0 0-1,1 0 1,-1-1 0,0 1-1,1 0 1,-1 0-1,1 0 1,39 113-10,2-45 10,-13-17 0,-11 9 24,-1-32-38,-16-28 14,-1 0 0,0 0-1,0 0 1,1-1 0,-1 1-1,1 0 1,-1 0 0,1-1-1,-1 1 1,1 0 0,-1-1-1,1 1 1,-1 0 0,1-1 0,0 1-1,-1-1 1,1 1 0,0-1-1,0 1 1,-1-1 0,1 0-1,0 1 1,0-1 0,0 0-1,-1 1 1,1-1 0,0 0-1,0 0 1,0 0 0,0 0 0,0 0-1,-1 0 1,1 0 0,0 0-1,0 0 1,0-1 0,0 1-1,0 0 1,-1 0 0,1-1-1,0 1 1,0 0 0,-1-1-1,1 1 1,0-1 0,0 1 0,-1-1-1,1 0 1,0 1 0,-1-1-1,1 0 1,37-18 22,12 0-44,6-7 38,-13 4-10,-42 18 50,0 0 1,-1 0-1,1-1 1,-1 1-1,0-1 1,0 1 0,0 0-1,-1-1 1,1 1-1,-1 0 1,0-1 0,-1 1-1,1 0 1,0 0-1,-1 0 1,0 0-1,0 0 1,-1 0 0,1 1-1,-1-1 1,1 1-1,-1 0 1,0-1 0,-4-1-57,4 0 10,-2 1-13,1-1 0,0 1 1,0-1-1,1 0 0,0 0 0,0 0 0,0 0 0,0-1 1,1 1-1,0-1 0,0 0 0,0 0 0,1 1 1,-1-1-1,2 0 0,-1-4 3,3 10-3487,0 4 1174</inkml:trace>
  <inkml:trace contextRef="#ctx0" brushRef="#br0" timeOffset="4">433 1250 448,'7'9'5922,"14"23"-5897,-20-30-1210,0-4 281</inkml:trace>
  <inkml:trace contextRef="#ctx0" brushRef="#br0" timeOffset="5">444 1223 1072,'-2'4'241,"0"0"95,-3 1-272,2-1-96,0 1 112,-1 0 16,1 0 128,3-1-32,0 0 48,-4 2-80,2 0-64,3 2-192,-2-4-448,1 1 96</inkml:trace>
  <inkml:trace contextRef="#ctx0" brushRef="#br0" timeOffset="6">425 1361 1617,'-3'-8'544,"1"-1"32,2 4-944,-2 0-32</inkml:trace>
  <inkml:trace contextRef="#ctx0" brushRef="#br0" timeOffset="7">204 1300 624,'-11'-13'4757,"18"-81"-4293,-7 92-454,0 1 0,1-1 0,-1 0 0,1 0 0,-1 0 0,1 1 0,0-1 0,-1 0 0,1 0 0,0 1 0,0-1 0,0 1 0,0-1 0,1 1 0,-1-1-1,0 1 1,1 0 0,-1 0 0,1-1 0,-1 1 0,1 0 0,-1 0 0,1 1 0,0-1 0,0 0 0,-1 0 0,1 1 0,0-1 0,0 1 0,0 0 0,-1-1 0,1 1-1,0 0 1,0 0 0,0 0 0,0 0 0,0 1 0,0-1 0,-1 0 0,1 1 0,0-1 0,0 1 0,0 0 0,1 0-10,-3-1-1177</inkml:trace>
  <inkml:trace contextRef="#ctx0" brushRef="#br0" timeOffset="8">132 1253 1553,'-5'2'5497,"-3"-17"-5301,23-52-108,-9 44-79,-6 20 39,1 1 0,-1 0 0,0-1-1,1 1 1,-1 0 0,1 0 0,0-1 0,0 1 0,0 0 0,0 0 0,0 0-1,0 0 1,0 0 0,1 0 0,-1 0 0,1 0 0,-1 1 0,1-1 0,0 0-1,0 1 1,0 0 0,0-1 0,0 1 0,0 0 0,2-1-48,29-13 816,-34 13-3147,2 2 572</inkml:trace>
  <inkml:trace contextRef="#ctx0" brushRef="#br0" timeOffset="9">16 1250 1969,'0'0'119,"0"0"1,0-1-1,0 1 0,-1 0 0,1-1 1,0 1-1,0 0 0,0-1 1,0 1-1,-1 0 0,1-1 1,0 1-1,0 0 0,0-1 1,-1 1-1,1 0 0,0 0 0,-1-1 1,1 1-1,0 0 0,-1 0 1,1 0-1,0-1 0,-1 1 1,1 0-1,0 0 0,-1 0 1,1 0-1,0 0 0,-1 0 0,1 0 1,0 0-1,-1 0 0,1 0 1,-1 0-1,1 0 0,0 0 1,-1 0-1,1 0 0,0 0 1,-1 0-1,1 0 0,0 0 0,-1 1 1,1-1-1,0 0 0,-1 0 1,1 0-1,0 1 0,-1-1 1,1 0-1,0 0 0,0 1 1,-1-1-1,1 1-119,2-46-200,-2 39 460,0 5-254,-1-9 31,1-1 0,0 1 0,1-1 0,0 1 0,1 0 1,0-1-1,0 1 0,1 0 0,0 0 0,1 1 0,0-1 1,1 1-1,0 0 0,0 0 0,1 0 0,0 0 0,1 1 1,6-7-38,1 4 102,-14 9-86,1 1-1,0-1 1,0 1 0,0-1 0,0 1 0,0 0-1,0-1 1,0 1 0,0 0 0,1 0-1,-1 0 1,0 0 0,1 0 0,-1 0 0,1 0-1,-1 0 1,1 0 0,-1 1 0,1-1-1,0 1 1,-1-1 0,1 1 0,0 0 0,-1 0-1,1-1 1,0 1 0,0 0 0,-1 1-1,1-1 1,0 0 0,-1 0 0,1 1 0,0-1-1,-1 1 1,1-1 0,0 1 0,-1 0-1,1 0 1,-1 0-16,1-1-2297,-2-6 534</inkml:trace>
  <inkml:trace contextRef="#ctx0" brushRef="#br0" timeOffset="10">496 1414 3041,'0'-5'1233,"0"-1"112,1 6-849,-2 1-96,0-2-176,-1 5-112,2-2-48,0 0-32,3-1 0,-3-1-1424,2 0 463</inkml:trace>
  <inkml:trace contextRef="#ctx0" brushRef="#br0" timeOffset="11">469 1335 672,'1'0'336,"-1"-2"-15,-5 1-161,6 1-96,-6-4-48,1-1-16,2-6 16,-2 3-48,4-3-16,-2 2-192,-1-3-81,-2 3-47</inkml:trace>
  <inkml:trace contextRef="#ctx0" brushRef="#br0" timeOffset="12">1093 1079 640,'-5'-17'5979,"-21"18"-3391,-25 98-681,-11-33-693,-9 22-880,36-51-305,20-15 22,-1-19 45,-58-5 800,21 4-845,23 2-38,31 22-4209,-1-27 1253</inkml:trace>
  <inkml:trace contextRef="#ctx0" brushRef="#br0" timeOffset="13">1134 1007 1905,'-7'-2'4292,"-6"3"-263,45 24-2327,-24-22-1595,-1 1 0,0 0 0,0 0 0,0 1 0,0 0 0,-1 0 0,0 0 0,0 1 0,0 0 0,-1 0-1,1 1 1,0 2-107,101 113 819,-22-30-93,-72-86-446,13 53-277,16 195 688,-41-249-770,-1-5 40,-1 0-1,1 0 0,0 0 1,-1-1-1,1 1 1,0 0-1,-1 0 1,1 0-1,-1 0 1,1 0-1,0 0 0,-1 0 1,1 0-1,0 0 1,-1 0-1,1 0 1,-1 0-1,1 0 0,0 0 1,-1 0-1,1 1 1,0-1-1,-1 0 1,1 0-1,0 0 0,-1 0 1,1 1-1,0-1 1,-1 0-1,1 0 1,0 1-1,0-1 0,-1 0 1,1 1-1,0-1 1,0 0-1,0 1 1,-1-1-1,1 0 0,0 1 1,0-1-1,0 0 1,0 1-1,0-1 1,0 0-1,0 1 1,0-1-1,0 1 0,0-1 1,0 0-1,0 1 1,0-1-1,0 1 1,0-1-1,0 0 0,0 1 1,0-1-1,0 0 1,1 1-1,-1-1 1,0 0-1,0 1 0,0-1 1,1 0-1,-1 1 1,0-1-1,0 0 1,1 0 39,-12-6-2735,-6-2-272</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50:45.812"/>
    </inkml:context>
    <inkml:brush xml:id="br0">
      <inkml:brushProperty name="width" value="0.1" units="cm"/>
      <inkml:brushProperty name="height" value="0.1" units="cm"/>
    </inkml:brush>
  </inkml:definitions>
  <inkml:trace contextRef="#ctx0" brushRef="#br0">1090 1916 2865,'-10'-9'6083,"-12"33"-5149,-79 156 851,66-124-1473,2 2 0,2 1 0,3 2 0,-12 40-312,32-79 27,32-55 80,155-327-70,-100 204-26,-78 155-13,1 0 1,-1 0-1,0-1 1,1 1-1,-1 0 1,1 0 0,-1 0-1,1 0 1,0 1-1,-1-1 1,1 0-1,0 1 1,0-1-1,-1 1 1,1-1-1,0 1 1,0 0 0,0 0-1,-1 0 1,1 0-1,0 0 1,0 0-1,0 1 1,-1-1-1,1 0 1,0 1 0,0-1-1,-1 1 1,1 0-1,0 0 1,-1 0-1,1 0 1,-1 0-1,1 0 1,-1 0-1,1 0 1,0 1 1,52 53 147,50 94 715,31 89 629,-132-232-1466,-1-3-17,-1 0 0,0 0 1,1-1-1,0 1 0,-1 0 0,1-1 1,0 1-1,1-1 0,-1 0 0,0 1 1,1-1-1,-1 0 0,1-1 0,-1 1 1,1 0-1,0-1 0,0 1 1,2 0-9,-7-10-483,-20-33-3573,11 10 946</inkml:trace>
  <inkml:trace contextRef="#ctx0" brushRef="#br0" timeOffset="1">1082 1881 3025,'3'-55'5977,"3"-3"-3682,5-85-271,-20-109-399,-5-6-524,13 212-960,-16-218 201,17 264-431,0 0 0,0 0 0,0 1 0,0-1 0,0 0 0,0 0 0,0 0 0,-1 1 0,1-1 0,0 0 0,0 0 0,0 0 0,-1 1 0,1-1 0,0 0 0,0 0 0,0 0 0,-1 0 0,1 0 0,0 1 0,0-1 0,-1 0 0,1 0 0,0 0 0,0 0 0,-1 0 0,1 0 0,0 0 0,0 0 0,-1 0 0,1 0 0,0 0 0,0 0 0,-1 0 0,1 0 0,0 0 0,0 0 0,-1 0 0,1-1 0,0 1 0,0 0 0,0 0 0,-1 0 0,1 0 0,0 0 0,0-1 0,0 1 0,-1 0 0,1 0-1,0 0 1,0 0 0,0-1 0,0 1 0,0 0 0,-1 0 0,1-1 0,0 1 0,0 0 0,0 0 0,0-1 0,0 1 0,0 0 0,0-1 89,-5 12-3222</inkml:trace>
  <inkml:trace contextRef="#ctx0" brushRef="#br0" timeOffset="13">1134 1007 1905,'-7'-2'4292,"-6"3"-263,45 24-2327,-24-22-1595,-1 1 0,0 0 0,0 0 0,0 1 0,0 0 0,-1 0 0,0 0 0,0 1 0,0 0 0,-1 0-1,1 1 1,0 2-107,101 113 819,-22-30-93,-72-86-446,13 53-277,16 195 688,-41-249-770,-1-5 40,-1 0-1,1 0 0,0 0 1,-1-1-1,1 1 1,0 0-1,-1 0 1,1 0-1,-1 0 1,1 0-1,0 0 0,-1 0 1,1 0-1,0 0 1,-1 0-1,1 0 1,-1 0-1,1 0 0,0 0 1,-1 0-1,1 1 1,0-1-1,-1 0 1,1 0-1,0 0 0,-1 0 1,1 1-1,0-1 1,-1 0-1,1 0 1,0 1-1,0-1 0,-1 0 1,1 1-1,0-1 1,0 0-1,0 1 1,-1-1-1,1 0 0,0 1 1,0-1-1,0 0 1,0 1-1,0-1 1,0 0-1,0 1 1,0-1-1,0 1 0,0-1 1,0 0-1,0 1 1,0-1-1,0 1 1,0-1-1,0 0 0,0 1 1,0-1-1,0 0 1,1 1-1,-1-1 1,0 0-1,0 1 0,0-1 1,1 0-1,-1 1 1,0-1-1,0 0 1,1 0 39,-12-6-2735,-6-2-272</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52:12.831"/>
    </inkml:context>
    <inkml:brush xml:id="br0">
      <inkml:brushProperty name="width" value="0.1" units="cm"/>
      <inkml:brushProperty name="height" value="0.1" units="cm"/>
    </inkml:brush>
  </inkml:definitions>
  <inkml:trace contextRef="#ctx0" brushRef="#br0">548 1070 1713,'-5'0'5481,"-13"18"-3989,4-5-1366,-67 102 562,-56 54 243,74-90 513,26-64-647,-102 37 316,123-46-1110,-22 23-660,46-30 473,-6-5-197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53:33.411"/>
    </inkml:context>
    <inkml:brush xml:id="br0">
      <inkml:brushProperty name="width" value="0.1" units="cm"/>
      <inkml:brushProperty name="height" value="0.1" units="cm"/>
    </inkml:brush>
  </inkml:definitions>
  <inkml:trace contextRef="#ctx0" brushRef="#br0">322 40 1585,'0'-1'181,"0"-1"0,0 0 0,-1 0 0,1 0 1,-1 0-1,0 1 0,1-1 0,-1 0 0,0 1 0,0-1 1,0 1-1,0-1 0,0 1 0,0-1 0,-1 1 0,1-1 1,0 1-1,-1 0 0,1 0 0,-1 0 0,1 0 0,-1 0 0,0 0 1,1 0-1,-1 1 0,0-1 0,0 1 0,1-1 0,-1 1 1,0-1-1,0 1 0,0 0 0,0 0 0,1 0 0,-1 0 1,0 0-1,0 1-181,-74 13 767,66-8-669,-1-1 0,1 1-1,0 1 1,1 0 0,-1 0 0,1 1 0,1 0 0,-1 1 0,2 0 0,-1 0-1,1 1 1,0 0 0,1 0 0,0 0 0,1 1 0,-1 3-98,-5 11 39,1 0 0,1 1 1,2 0-1,0 1 0,2-1 1,1 1-1,1 0 0,1 0 0,1 1 1,2-1-1,2 13-39,1-24 44,0-1 0,1 1 0,1-1 0,0 0 0,1 0 0,1-1 0,0 0 0,4 4-44,-6-8 37,-3-4-30,-1-1-1,1 0 0,0 0 0,0 0 1,0 0-1,1-1 0,0 0 1,0 1-1,0-1 0,0 0 1,0-1-1,1 1 0,0-1 1,0 0-1,0 0 0,0-1 1,0 1-1,1-1 0,-1 0 1,0 0-1,1-1 0,4 1-6,89-12 62,-79-2 8,-1 0 0,0-2 0,-1 0 0,-1-1 0,0-1 0,-1 0 1,7-10-71,-10 13 43,-1 0 0,0-1 0,-1 0 0,-1-1 0,0 0 1,-1-1-1,-1 0 0,-1-1 0,0 1 0,-1-1 0,0 0 1,-1-1-1,-2 0 0,1 1 0,-2-1 0,-1 0 0,0 0 1,-1 0-1,-1 0 0,0 0 0,-2 0 0,-2-12-43,1 20-14,1 0 0,-1 0 0,-1 0 1,0 0-1,0 1 0,-1 0 0,0 0 0,0 0 0,-1 1 0,0 0 0,-1 1 0,0-1 0,0 1 0,0 1 0,-1-1 0,0 2 0,0-1 0,-1 1 0,0 1 0,0-1 1,0 2-1,0-1 0,0 1 0,-1 1 0,1 0 0,-1 1 0,0 0 0,1 0 0,-1 1 0,0 0 0,-5 2 14,-18 3-3193,26-8 746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2:47:04.693"/>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1.881"/>
    </inkml:context>
    <inkml:brush xml:id="br0">
      <inkml:brushProperty name="width" value="0.1" units="cm"/>
      <inkml:brushProperty name="height" value="0.1" units="cm"/>
    </inkml:brush>
  </inkml:definitions>
  <inkml:trace contextRef="#ctx0" brushRef="#br0">402 1628 2145,'1'0'69,"-1"0"-1,1 0 1,0 0-1,0 0 1,-1-1-1,1 1 1,0 0-1,0-1 1,-1 1-1,1 0 1,0-1-1,-1 1 1,1-1-1,0 1 1,-1-1-1,1 1 1,-1-1 0,1 0-1,-1 1 1,1-1-1,-1 0 1,0 1-1,1-1 1,-1 0-1,0 1 1,1-1-1,-1 0 1,0 0-1,0 0 1,0 1-1,0-1 1,0 0 0,1 0-1,-2 0 1,1 1-1,0-1 1,0 0-1,0 0 1,0 1-1,0-1 1,-1 0-1,1 0 1,0 1-1,-1-1 1,1 0-1,0 0 1,-1 1-1,0-1-68,-10 45 2282,-41 75-1869,-41 135 73,21-48 279,102-280-653,65-257-53,-53 164-54,-5 79 9,-36 87-14,-1 0 0,0 1 0,0-1 0,1 1 0,-1-1 0,0 1 0,1-1 0,-1 1 0,1-1 0,-1 1 1,1-1-1,-1 1 0,1-1 0,-1 1 0,1 0 0,-1-1 0,1 1 0,-1 0 0,1 0 0,0-1 0,-1 1 0,1 0 0,-1 0 1,1 0-1,0 0 0,-1 0 0,1 0 0,0 0 0,-1 0 0,1 0 0,0 0 0,-1 0 0,1 0 0,-1 0 0,1 0 0,0 1 1,-1-1-1,1 0 0,-1 0 0,1 1 0,0-1 0,-1 0 0,1 1 0,-1-1 0,1 1 0,-1-1 0,0 1 0,1-1 0,-1 1 1,1-1-1,17 38 7,-7-15-13,7 7 50,-1 0-1,-1 1 0,-1 0 1,-2 1-1,2 11-43,-4-9 177,2-1-1,2 0 0,1-2 1,1 1-1,8 8-176,10 12 258,-23-34-134,0 0 1,1 0-1,0-1 0,2-1 0,0 0 0,11 8-124,15 8 208,-39-31-202,-12-15-2458,-8-13 616</inkml:trace>
  <inkml:trace contextRef="#ctx0" brushRef="#br0" timeOffset="548.339">392 1532 2545,'-7'-14'4410,"5"-23"-3687,1 23-363,-2-202 1609,0-133-936,-7 251-855,-4 87-3062,3 2 857</inkml:trace>
  <inkml:trace contextRef="#ctx0" brushRef="#br0" timeOffset="1043.365">9 1197 1841,'0'-1'67,"-1"1"0,1 0 0,-1 0 0,1 0-1,-1-1 1,1 1 0,-1 0 0,1 0 0,0-1 0,-1 1 0,1 0 0,-1-1 0,1 1 0,0-1 0,-1 1-1,1 0 1,0-1 0,0 1 0,-1-1 0,1 1 0,0-1 0,0 1 0,0-1 0,-1 1 0,1-1 0,0 1 0,0-1-1,0 1 1,0-1 0,0 1 0,0-1 0,0 1 0,0-1 0,0 1 0,0-1 0,1 1 0,-1-1 0,0 1 0,0-1-1,0 1 1,0-1 0,1 1 0,-1 0 0,0-1 0,1 1 0,-1-1 0,0 1 0,1 0 0,-1-1 0,0 1 0,1 0-1,-1-1 1,1 1 0,-1 0 0,1-1 0,-1 1 0,1 0 0,-1 0 0,1 0 0,-1 0 0,1-1-67,27-15 426,1 1-1,0 1 1,1 2 0,0 1 0,1 1 0,0 1 0,1 2 0,0 1 0,0 2 0,3 1-426,-35 3 1,228-42 1312,-225 41-1299,-1 0-1,1 1 1,0 0 0,-1 0 0,1 0-1,0 0 1,-1 0 0,1 0-1,0 1 1,-1-1 0,1 1 0,-1 0-1,1-1 1,0 1 0,-1 1-1,0-1 1,1 0 0,-1 1 0,0-1-1,0 1 1,1-1 0,-1 1-1,0 0 1,-1 0 0,1 0 0,0 0-1,-1 0 1,1 1-14,-9-2-576,-10-14-1358,-3-8 55</inkml:trace>
  <inkml:trace contextRef="#ctx0" brushRef="#br0" timeOffset="1865.305">209 43 1569,'-21'3'2107,"19"-3"-2001,0 0 0,0 0 0,-1 0-1,1 0 1,0 1 0,0-1 0,0 1 0,0 0 0,0 0 0,-1-1 0,1 1 0,1 0 0,-1 1 0,0-1 0,0 0 0,0 0 0,1 1 0,-1-1 0,0 1 0,1 0 0,0-1 0,-1 1 0,1 0 0,-1 1-106,-13 25 45,2 1 0,0 0 0,2 1 0,1 0 0,2 1 0,1 0 0,-2 24-45,4-37 33,2 0 0,0 0 0,1 1 0,1-1 1,1 1-1,0-1 0,1 1 0,2-1 0,-1 1 1,2-1-1,1 0 0,0 0 0,1-1 0,1 0 1,0 0-1,2 0 0,0-1 0,8 11-33,-12-22 43,1 0-1,0-1 0,0 0 0,0 0 1,0 0-1,1-1 0,0 0 0,0 0 1,0-1-1,0 0 0,0 0 1,0 0-1,0-1 0,1 0 0,-1-1 1,0 0-1,1 0 0,-1 0 1,0-1-1,1 0 0,-1 0 0,0-1 1,0 0-1,0 0 0,0-1 0,3-1-42,7-5 71,-1 1 0,0-2 0,0 0-1,-1-1 1,-1-1 0,0 0-1,0-1 1,-1 0 0,-1-1-1,0 0 1,-1-1 0,-1-1 0,0 0-1,-1 0 1,-1-1 0,4-8-71,-2 5 27,-1 0 0,-1-1 0,0 0 0,-2 0 0,0 0 1,-2-1-1,0 1 0,-1-1 0,-1 0 0,-2 0 0,0-1-27,0 14 7,1 2-3,-1 0 0,0 0 0,0 0 0,-1 0 0,0 0 0,0 0 0,0 0 1,-1 0-1,0 1 0,-1-1 0,1 1 0,-1-1 0,-1 1 0,1 0 0,-1 0 0,-3-4-4,-3 0 5,-1 1-1,0 0 0,0 1 1,0 0-1,-1 1 0,-1 0 0,1 1 1,-1 0-1,0 1 0,0 1 0,0 0 1,-1 1-1,0 0 0,1 1 0,-8 0-4,10-1 23,-1 1-1,0 1 0,0 0 0,0 1 0,-1 0 0,1 1 0,0 1 1,1-1-1,-1 2 0,0 0 0,0 0 0,1 1 0,0 0 0,0 1 0,0 1 1,0-1-1,-2 4-22,-5 19 325,21-26-466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0:37.902"/>
    </inkml:context>
    <inkml:brush xml:id="br0">
      <inkml:brushProperty name="width" value="0.1" units="cm"/>
      <inkml:brushProperty name="height" value="0.1" units="cm"/>
    </inkml:brush>
  </inkml:definitions>
  <inkml:trace contextRef="#ctx0" brushRef="#br0">556 217 2833,'5'3'4732,"16"-9"-3250,-2-1-946,7 2 109,41 3 127,27 8 354,-13-24-1001,-23-28 385,-28 18-513,31-10 27,-14 8 61,-3 6 425,-30 21-1879,-21-5-963,-3-3-253</inkml:trace>
  <inkml:trace contextRef="#ctx0" brushRef="#br0" timeOffset="2685.466">499 223 1505,'-3'5'4196,"-16"16"-1859,-107 5 387,12 22-2155,74-36 236,38-11-784,0-1-1,0 1 0,0-1 0,1 1 1,-1 0-1,0 0 0,0 0 1,1 0-1,-1 0 0,1 0 0,-1 0 1,1 0-1,-1 1 0,1-1 1,0 1-1,0-1 0,0 1 1,0-1-1,0 1 0,0 0 0,0-1 1,0 1-1,1 0 0,-1 0 1,0 0-21,-7 12 103,-102 145 999,80-104-947,22-49-765,4-4-2630,3-2 609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1:38.310"/>
    </inkml:context>
    <inkml:brush xml:id="br0">
      <inkml:brushProperty name="width" value="0.1" units="cm"/>
      <inkml:brushProperty name="height" value="0.1" units="cm"/>
    </inkml:brush>
  </inkml:definitions>
  <inkml:trace contextRef="#ctx0" brushRef="#br0">2172 1682 1777,'-22'17'5922,"29"-22"-4710,-4 3-1182,0 1 1,0 0-1,0 0 0,0 1 1,0-1-1,0 0 0,0 1 1,1 0-1,-1 0 1,0 0-1,0 0 0,1 1 1,-1-1-1,0 1 1,0 0-1,0-1 0,0 1 1,0 1-1,0-1 1,0 0-1,0 1 0,0 0 1,-1 0-1,1-1 1,2 4-31,9 2 171,80 31 685,67 50 358,-152-81-1178,-1-1 1,1 0-1,0 0 0,0-1 1,0 0-1,1-1 0,0 0 0,0-1 1,0 0-1,5 1-36,-9-2 59,1 0 1,0 0-1,-1 1 1,0 0-1,1 0 0,-1 1 1,-1 0-1,1 0 1,0 0-1,-1 0 0,0 1 1,0 0-1,0 0 1,-1 1-1,4 4-59,41 31 310,-49-41-308,0 1 0,0-1 0,0 0 0,0 1 1,0-1-1,0 0 0,0 1 0,0-1 0,0 0 1,0 1-1,0-1 0,0 0 0,0 1 1,1-1-1,-1 0 0,0 0 0,0 1 0,0-1 1,0 0-1,1 1 0,-1-1 0,0 0 0,0 0 1,1 0-1,-1 1 0,0-1 0,0 0 1,1 0-1,-1 0 0,0 1 0,1-1 0,-1 0 1,0 0-1,0 0 0,1 0 0,-1 0 1,0 0-1,1 0 0,-1 0 0,0 0 0,1 0 1,-1 0-1,0 0 0,1 0 0,-1 0 0,0 0 1,1 0-1,-1 0 0,0 0 0,1-1 1,-1 1-1,0 0 0,0 0 0,1 0 0,-1 0 1,0-1-1,1 1 0,-1 0 0,0 0 1,0-1-1,0 1 0,1 0 0,-1 0 0,0-1 1,0 1-3,-3 20 448,-22 192 77,4 135 294,10-314-904,-8-36-4682,12-5 1810</inkml:trace>
  <inkml:trace contextRef="#ctx0" brushRef="#br0" timeOffset="998.748">2147 1688 1633,'3'-7'3816,"10"-13"-2562,2-5-887,112-264 2920,92-81-1620,-145 273-1347,-74 102 1412,0-1-2413,-4 7 716</inkml:trace>
  <inkml:trace contextRef="#ctx0" brushRef="#br0" timeOffset="2728.675">2601 910 1905,'-11'3'5401,"-9"-1"-3407,-35 5-1292,9 10-607,0 1-1,1 3 1,2 2 0,-17 12-95,-6-4 402,-30 26-95,48-24-285,32 74 293,7-48 134,-19 43 206,25-96-747,-6 11-106,2-20-2980,3-9 758</inkml:trace>
  <inkml:trace contextRef="#ctx0" brushRef="#br0" timeOffset="3503.787">2643 903 2321,'-1'4'3129,"0"17"-1688,-14 208 1665,-5-122-2760,76-57 212,271 235 1512,-323-281-2053,0-1 0,0 0-1,0 0 1,1 0-1,-1 0 1,1-1 0,-1 0-1,1 0 1,0 0 0,0-1-1,0 1 1,0-1 0,0-1-1,0 1 1,0 0-1,0-1 1,5-1-17,-6-13-3271,-6 2 795</inkml:trace>
  <inkml:trace contextRef="#ctx0" brushRef="#br0" timeOffset="5113.898">2944 53 2721,'-65'-14'4630,"50"16"-4420,1 0-1,-1 2 0,1 0 1,0 0-1,0 1 1,1 1-1,-1 0 1,1 1-1,-11 8-209,6-1 133,1 0 0,1 1-1,0 0 1,2 2 0,-1 0 0,2 0 0,0 1-1,-6 13-132,9-15 80,3-7-11,1 0-1,0 0 1,0 1-1,1 0 1,1 0-1,-1 0 1,2 1-1,0 0 1,0-1-1,0 1 1,2 0-1,-1 0 1,1 1-1,1-1 1,0 0-1,1 0 1,0 0-1,0 0 1,1 0-1,1 0 1,0 0-1,1 1-68,1 4 29,1 0 1,0 0-1,2-1 0,0 1 0,0-2 0,1 1 0,1-1 0,1 0 0,0-1 0,0-1 0,1 0 0,1 0 0,0-1 0,1-1 0,0 0 0,0 0 0,4 0-29,-5-4 51,1-1 0,-1 0 0,1-1 0,-1 0 0,1-1 0,1-1 0,-1 0 0,0-1 0,0 0 0,0-2 0,1 1-1,-1-2 1,0 0 0,0 0 0,0-1 0,0-1 0,-1-1 0,1 0 0,-1 0 0,5-4-51,4-7 159,0-1 0,-1-1 0,-1 0 0,0-2 0,-2 0 0,0-2 0,10-16-159,-16 20 36,0 0 1,-1-1-1,0 0 1,-2 0-1,-1-1 1,0 0-1,-1-1 1,-1 0 0,-1 0-1,1-17-36,-3 25 3,0 0-1,-1 0 1,-1-1-1,0 1 1,-1-1-1,0 1 1,-1-1-1,-1 1 1,0 0-1,0-1 1,-2 1 0,0 0-1,0 1 1,-1-1-1,0 1 1,-1 0-1,-1 0 1,0 0-1,-1 1 1,-5-7-3,5 11-75,-1 0 0,0 1 0,0 0 1,0 0-1,-1 1 0,0 0 0,0 1 0,0 0 1,0 1-1,-1 0 0,1 0 0,-1 1 1,0 0-1,0 1 0,0 0 0,1 1 0,-1 1 1,0-1-1,0 2 0,0-1 0,0 1 0,1 1 1,-1 0-1,1 1 0,0 0 0,0 0 0,0 1 1,1 0-1,-1 1 75,-43 47-3925,31-36 1351</inkml:trace>
  <inkml:trace contextRef="#ctx0" brushRef="#br0" timeOffset="11086.286">2130 1766 3153,'-1'-20'2481,"-1"31"-720,35 98 857,-32-106-2585,6 29 334,2-1 0,1 0 0,2-1-1,1 0 1,12 21-367,10 23 304,-37-82-152,-9 13-133,-93 187 816,-44 48-355,148-238-605,-4 5-66,-1-9-2966,-1-5 740</inkml:trace>
  <inkml:trace contextRef="#ctx0" brushRef="#br0" timeOffset="20596.637">95 1804 1121,'8'2'4650,"18"-12"-2012,55 10-1403,-18 0-400,25-5 161,-30-2-908,18 17-6,-39-18-82,10 4 38,6 12-36,-49-7-2,64-5 38,-12 26-36,1-14 65,-55-7-66,-1 0-1,0-1 1,1 1-1,-1 0 1,1-1 0,-1 0-1,1 1 1,-1-1-1,1 0 1,0 0 0,-1 0-1,1 0 1,-1 0-1,1 0 1,-1 0 0,1-1-1,-1 1 1,1 0-1,-1-1 1,1 1 0,-1-1-1,1 0 1,-1 1-1,0-1 1,1 0-1,-1 0 1,1-1-1,15-19 32,-27 18 13,-90-13-26,14 20-16,26-21-1,-3 10-12,-45 28 682,54-13-146,-13-20-492,54 7-19,-11 8-30,-23 9 13,-21 2 10,34-13 18,0 11-42,94-3-32,-48-9 44,0 0 1,0 1-1,0 0 0,0 1 0,0 1 0,-1 0 0,1 1 0,-1 0 0,0 0 1,0 1-1,2 2 4,80 23 621,-21-37-525,-26 2-82,37-5 18,-24-2 5,-19 3-37,16 13-5,-21-5 23,17 11-20,-24-10 2,-28 0 1,-1 0 1,1 0 0,0 0 0,0 0-1,0 0 1,-1 0 0,1 0 0,0 0-1,0 0 1,-1 0 0,1 1-1,0-1 1,0 0 0,0 0 0,0 0-1,-1 0 1,1 1 0,0-1 0,0 0-1,0 0 1,0 0 0,0 1-1,-1-1 1,1 0 0,0 0 0,0 0-1,0 1 1,0-1 0,0 0 0,0 0-1,0 1 1,0-1 0,0 0 0,0 0-1,0 0 1,0 1 0,0-1-2,-65-5 98,-77-20-100,72 22 12,33-6-5,-80-4-34,89 26 16,-36-13 16,63 1-3,-1 0 0,1 0 0,0 0 0,-1 0 1,1 0-1,0 0 0,-1 0 0,1 0 0,-1-1 1,1 1-1,-1-1 0,1 1 0,-1-1 0,0 1 0,1-1 1,-1 0-1,0 0 0,1 0 0,-1 0 0,0 0 0,1 0 1,-1 0-1,1-1 0,-1 1 0,0-1 0,1 1 1,-1-1-1,1 1 0,-1-1 0,0 0 0,-52-5 8,1-9 5,43 13-50,13 11 20,0-6-3114,-1-7 866</inkml:trace>
  <inkml:trace contextRef="#ctx0" brushRef="#br0" timeOffset="24231.525">110 1760 1105,'0'1'125,"0"0"0,-1 0 0,1 0 0,0 0 0,-1 0 0,1-1 0,-1 1 0,1 0 0,-1 0 0,1-1 0,-1 1 0,1 0 0,-1-1 0,0 1 0,1 0 0,-1-1 0,0 1 0,0-1 0,1 1 0,-1-1 0,0 1 0,0-1 0,0 0 0,0 0 1,0 1-1,0-1 0,1 0 0,-1 0 0,0 0 0,0 0 0,0 0 0,0 0 0,0 0 0,0 0 0,0 0 0,0 0 0,0-1 0,1 1 0,-1 0 0,0 0 0,0-1 0,0 1 0,0-1 0,1 1 0,-1-1 0,0 1 0,0-1 0,1 0 1,-1 1-1,0-1 0,1 0 0,-1 1 0,1-1 0,-1 0 0,1 0 0,-1 1 0,1-1 0,0 0 0,-1 0 0,1 0 0,0-1-125,-11-65 1318,12 34-1053,-2-1-1,-1 0 1,-1 0 0,-2 1-1,-8-27-264,-1-36 126,23-121 565,20 35-662,-14 110-24,-15 71-5,0 1 0,0 0 0,0-1 0,0 1 0,1 0-1,-1-1 1,0 1 0,0 0 0,0-1 0,0 1 0,1 0-1,-1-1 1,0 1 0,0 0 0,1 0 0,-1-1 0,0 1 0,0 0-1,1 0 1,-1 0 0,0-1 0,1 1 0,-1 0 0,0 0 0,1 0-1,-1 0 1,0 0 0,1 0 0,-1-1 0,0 1 0,1 0 0,-1 0-1,0 0 1,1 0 0,-1 0 0,0 1 0,1-1 0,-1 0-1,0 0 1,1 0 0,-1 0 0,0 0 0,1 0 0,-1 0 0,0 1-1,1-1 1,-1 0 0,0 0 0,0 0 0,1 1 0,-1-1 0,0 0-1,0 0 1,1 1 0,-1-1 0,0 0 0,0 1 0,0-1 0,0 0-1,1 1 1,-1-1 0,0 0 0,0 1 0,0-1 0,0 0-1,0 1 1,0-1 0,0 1 0,4 32-10,-4-22 12,29 101 11,-27 94 43,5-80-43,-20-65 11,-9 98 0,-8-83-29,12-16 10,5-19 6,8-75 5,1-149-11,-18 34 6,18-70 10,17 140-26,-13-5 5,-3-8-16,3 93 15,0-1 0,0 1 0,0-1 0,0 1 0,0-1 0,0 1 0,0 0 0,0-1 0,0 1 0,0-1 0,0 1 0,1-1 0,-1 1 0,0-1 0,0 1 0,1-1 0,-1 1 0,0-1 0,1 0 0,-1 1 0,0-1 0,1 1 0,-1-1 0,1 0 0,-1 1 0,0-1 0,1 0 0,-1 0 0,1 1 0,-1-1 0,1 0 0,-1 0 0,1 0 0,-1 1 0,1-1 0,0 0 0,-1 0 0,1 0 0,-1 0 0,1 0 0,-1 0 0,1 0 0,-1 0 0,1-1 0,-1 1 0,1 0 0,0 0 0,-1 0 0,1 0 0,-1-1 0,0 1 0,1 0 0,-1-1 0,1 1 0,-1 0 0,1-1 0,-1 1 0,0 0 0,1-1 0,-1 1 0,1-1 1,-3 18-8,1 0 0,1-1 1,1 1-1,0 0 1,1-1-1,1 1 0,1-1 1,0 2 7,10 54 26,-4 143 43,-15-121-55,6-66-6,-3 0 1,0 0-1,-1 0 1,-2-1-1,-1 1 0,-1 0-8,1 11-5,22-107 5,-29-121 5,11 9 9,2 180-15,0 1 0,0-1 0,0 1 1,0-1-1,0 1 0,0-1 0,0 1 1,0-1-1,0 1 0,0-1 0,0 1 1,0-1-1,0 0 0,0 1 0,-1-1 0,1 1 1,0-1-1,0 1 0,-1-1 0,1 0 1,0 1-1,0-1 0,-1 0 0,1 1 1,-1-1-1,1 0 0,0 1 0,-1-1 1,1 0-1,0 0 0,-1 1 0,1-1 1,-1 0-1,1 0 0,-1 0 0,1 0 0,-1 0 1,1 1-1,-1-1 0,1 0 0,0 0 1,-1 0-1,1 0 0,-1 0 0,1-1 1,-1 1-1,1 0 0,-1 0 0,1 0 1,-1 0-1,1 0 0,-1-1 0,1 1 1,0 0-1,-1 0 0,1-1 1,11 156-8,31-9 8,-40-131 37,0 0 0,1 0 0,1 0 0,0-1 0,1 1 0,1-1 0,0 0 0,3 3-37,0 3 423,-14-30-48,0 1-535,0-3-3242,3 7 1046</inkml:trace>
  <inkml:trace contextRef="#ctx0" brushRef="#br0" timeOffset="25480.904">385 1837 2353,'3'11'4880,"1"13"-3976,-3 179 1116,4-57-545,7-67-1192,-13-20 538,-17-42-866,2-30-2978,5 8 750</inkml:trace>
  <inkml:trace contextRef="#ctx0" brushRef="#br0" timeOffset="27170.441">392 2346 1585,'-9'-7'4834,"-10"6"-2158,-37-19-667,-5 2-1284,6 14-693,24-6-13,12 16-22,-14-21 9,9 15-1,9-10 0,-2 5-10,8 5-3,6 17-11,11 40 9,-8-57-47,0 0 1,0-1 0,0 1-1,0 0 1,0-1 0,0 1-1,0 0 1,-1-1 0,1 1-1,0 0 1,0-1 0,0 1-1,0 0 1,0 0-1,0-1 1,-1 1 0,1 0-1,0 0 1,0-1 0,0 1-1,-1 0 1,1 0 0,0-1-1,0 1 1,-1 0 0,1 0-1,0 0 1,0 0 0,-1-1-1,1 1 1,0 0-1,-1 0 1,1 0 0,0 0-1,-1 0 1,1 0 0,0 0-1,-1 0 1,1 0 0,0 0-1,-1 0 1,1 0 0,0 0-1,-1 0 1,1 0-1,0 0 1,-1 0 0,1 0-1,0 1 1,0-1 0,-1 0-1,1 0 1,0 0 0,0 0-1,-1 1 1,1-1 0,0 0 56,-2-7-2316</inkml:trace>
  <inkml:trace contextRef="#ctx0" brushRef="#br0" timeOffset="28524.044">450 2340 1297,'-1'0'133,"0"-1"1,0 1-1,0-1 1,0 1-1,0-1 1,-1 1-1,1 0 0,0-1 1,0 1-1,0 0 1,0 0-1,0 0 1,0 0-1,-1 0 1,1 0-1,0 0 1,0 1-1,0-1 1,0 0-1,0 1 1,0-1-1,0 0 1,0 1-1,0-1 1,0 1-1,0 0 1,0-1-1,0 1 1,0 0-1,0 0 1,0-1-1,1 1 1,-1 0-1,0 0 1,1 0-1,-1 0 1,0 0-1,0 1-133,-10 11 770,-21 0 807,-21 23-705,-22 10-773,24-7-19,33-22-67,-10-9 166,10-13-160,-1 20 429,41 62 291,-22-75-871,3 35 969,-2-25-1304,0-18-2353,-1-8 560</inkml:trace>
  <inkml:trace contextRef="#ctx0" brushRef="#br0" timeOffset="30359.158">440 2331 2305,'-2'-14'3687,"7"10"-2569,39-52 74,2-8-66,-10 26-581,-16-3-353,-20 49-128,9-8-19,8 24 75,4 40 1201,-30-78-4240,4 2 846</inkml:trace>
  <inkml:trace contextRef="#ctx0" brushRef="#br0" timeOffset="31429.892">462 2343 1601,'13'-23'5901,"34"34"-4546,-18-1-914,100 6 1896,-35-20-2255,-42 5-82,-31-15 6,-9 11 4,-11 12 1,19 49 8,-30-47-3778,4-10 1566</inkml:trace>
  <inkml:trace contextRef="#ctx0" brushRef="#br0" timeOffset="32531.965">432 2403 1233,'11'20'5979,"27"10"-5203,0 4 61,34 39 1100,-37-52-1705,-34-21-230,-1 1-1,0-1 0,0 1 0,1-1 0,-1 1 0,0-1 1,0 0-1,1 1 0,-1-1 0,1 1 0,-1-1 0,0 0 1,1 1-1,-1-1 0,1 0 0,-1 0 0,1 1 1,-1-1-1,0 0 0,1 0 0,-1 0 0,1 0 0,-1 1 1,1-1-1,0 0 0,-1 0 0,1 0 0,-1 0 0,1 0 1,-1 0-1,1 0 0,-1-1 0,1 1 0,-1 0 1,1 0-1,-1 0 0,1 0 0,-1-1 0,0 1 0,1 0 1,-1 0-1,1-1 0,-1 1 0,1 0 0,-1-1 0,0 1 1,1 0-1,-1-1 0,0 1 0,1-1 0,-1 1 1,0-1-1,0 1 0,1-1 0,-1 1 0,0-1 0,0 1 1,0-1-1,0 1-1,4 9 61,-9 29-20,4 49 622,-1-96-3883,1 5 998</inkml:trace>
  <inkml:trace contextRef="#ctx0" brushRef="#br0" timeOffset="54432.934">1697 1287 832,'-41'5'305,"1"1"111,-19-1-224,15-4-32,-12 1-448,15-3 96</inkml:trace>
  <inkml:trace contextRef="#ctx0" brushRef="#br0" timeOffset="60279.401">1883 2083 1489,'-4'1'960,"-1"0"-31,0-1-177,-2 0-352,-3 0-16,-6 1-192,0 8-64,-5 1-64,-5-8-160,-8 10-144,1-10-208,-10 3-144,1 0-465,-7 0 33</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5:17.272"/>
    </inkml:context>
    <inkml:brush xml:id="br0">
      <inkml:brushProperty name="width" value="0.1" units="cm"/>
      <inkml:brushProperty name="height" value="0.1" units="cm"/>
    </inkml:brush>
  </inkml:definitions>
  <inkml:trace contextRef="#ctx0" brushRef="#br0">1090 1916 2865,'-10'-9'6083,"-12"33"-5149,-79 156 851,66-124-1473,2 2 0,2 1 0,3 2 0,-12 40-312,32-79 27,32-55 80,155-327-70,-100 204-26,-78 155-13,1 0 1,-1 0-1,0-1 1,1 1-1,-1 0 1,1 0 0,-1 0-1,1 0 1,0 1-1,-1-1 1,1 0-1,0 1 1,0-1-1,-1 1 1,1-1-1,0 1 1,0 0 0,0 0-1,-1 0 1,1 0-1,0 0 1,0 0-1,0 1 1,-1-1-1,1 0 1,0 1 0,0-1-1,-1 1 1,1 0-1,0 0 1,-1 0-1,1 0 1,-1 0-1,1 0 1,-1 0-1,1 0 1,0 1 1,52 53 147,50 94 715,31 89 629,-132-232-1466,-1-3-17,-1 0 0,0 0 1,1-1-1,0 1 0,-1 0 0,1-1 1,0 1-1,1-1 0,-1 0 0,0 1 1,1-1-1,-1 0 0,1-1 0,-1 1 1,1 0-1,0-1 0,0 1 1,2 0-9,-7-10-483,-20-33-3573,11 10 946</inkml:trace>
  <inkml:trace contextRef="#ctx0" brushRef="#br0" timeOffset="1">1082 1881 3025,'3'-55'5977,"3"-3"-3682,5-85-271,-20-109-399,-5-6-524,13 212-960,-16-218 201,17 264-431,0 0 0,0 0 0,0 1 0,0-1 0,0 0 0,0 0 0,0 0 0,-1 1 0,1-1 0,0 0 0,0 0 0,0 0 0,-1 1 0,1-1 0,0 0 0,0 0 0,0 0 0,-1 0 0,1 0 0,0 1 0,0-1 0,-1 0 0,1 0 0,0 0 0,0 0 0,-1 0 0,1 0 0,0 0 0,0 0 0,-1 0 0,1 0 0,0 0 0,0 0 0,-1 0 0,1 0 0,0 0 0,0 0 0,-1 0 0,1-1 0,0 1 0,0 0 0,0 0 0,-1 0 0,1 0 0,0 0 0,0-1 0,0 1 0,-1 0 0,1 0-1,0 0 1,0 0 0,0-1 0,0 1 0,0 0 0,-1 0 0,1-1 0,0 1 0,0 0 0,0 0 0,0-1 0,0 1 0,0 0 0,0-1 89,-5 12-3222</inkml:trace>
  <inkml:trace contextRef="#ctx0" brushRef="#br0" timeOffset="2">1134 1007 1905,'-7'-2'4292,"-6"3"-263,45 24-2327,-24-22-1595,-1 1 0,0 0 0,0 0 0,0 1 0,0 0 0,-1 0 0,0 0 0,0 1 0,0 0 0,-1 0-1,1 1 1,0 2-107,101 113 819,-22-30-93,-72-86-446,13 53-277,16 195 688,-41-249-770,-1-5 40,-1 0-1,1 0 0,0 0 1,-1-1-1,1 1 1,0 0-1,-1 0 1,1 0-1,-1 0 1,1 0-1,0 0 0,-1 0 1,1 0-1,0 0 1,-1 0-1,1 0 1,-1 0-1,1 0 0,0 0 1,-1 0-1,1 1 1,0-1-1,-1 0 1,1 0-1,0 0 0,-1 0 1,1 1-1,0-1 1,-1 0-1,1 0 1,0 1-1,0-1 0,-1 0 1,1 1-1,0-1 1,0 0-1,0 1 1,-1-1-1,1 0 0,0 1 1,0-1-1,0 0 1,0 1-1,0-1 1,0 0-1,0 1 1,0-1-1,0 1 0,0-1 1,0 0-1,0 1 1,0-1-1,0 1 1,0-1-1,0 0 0,0 1 1,0-1-1,0 0 1,1 1-1,-1-1 1,0 0-1,0 1 0,0-1 1,1 0-1,-1 1 1,0-1-1,0 0 1,1 0 39,-12-6-2735,-6-2-272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5:17.270"/>
    </inkml:context>
    <inkml:brush xml:id="br0">
      <inkml:brushProperty name="width" value="0.1" units="cm"/>
      <inkml:brushProperty name="height" value="0.1" units="cm"/>
    </inkml:brush>
  </inkml:definitions>
  <inkml:trace contextRef="#ctx0" brushRef="#br0">548 1070 1713,'-5'0'5481,"-13"18"-3989,4-5-1366,-67 102 562,-56 54 243,74-90 513,26-64-647,-102 37 316,123-46-1110,-22 23-660,46-30 473,-6-5-197</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5:17.271"/>
    </inkml:context>
    <inkml:brush xml:id="br0">
      <inkml:brushProperty name="width" value="0.1" units="cm"/>
      <inkml:brushProperty name="height" value="0.1" units="cm"/>
    </inkml:brush>
  </inkml:definitions>
  <inkml:trace contextRef="#ctx0" brushRef="#br0">322 40 1585,'0'-1'181,"0"-1"0,0 0 0,-1 0 0,1 0 1,-1 0-1,0 1 0,1-1 0,-1 0 0,0 1 0,0-1 1,0 1-1,0-1 0,0 1 0,0-1 0,-1 1 0,1-1 1,0 1-1,-1 0 0,1 0 0,-1 0 0,1 0 0,-1 0 0,0 0 1,1 0-1,-1 1 0,0-1 0,0 1 0,1-1 0,-1 1 1,0-1-1,0 1 0,0 0 0,0 0 0,1 0 0,-1 0 1,0 0-1,0 1-181,-74 13 767,66-8-669,-1-1 0,1 1-1,0 1 1,1 0 0,-1 0 0,1 1 0,1 0 0,-1 1 0,2 0 0,-1 0-1,1 1 1,0 0 0,1 0 0,0 0 0,1 1 0,-1 3-98,-5 11 39,1 0 0,1 1 1,2 0-1,0 1 0,2-1 1,1 1-1,1 0 0,1 0 0,1 1 1,2-1-1,2 13-39,1-24 44,0-1 0,1 1 0,1-1 0,0 0 0,1 0 0,1-1 0,0 0 0,4 4-44,-6-8 37,-3-4-30,-1-1-1,1 0 0,0 0 0,0 0 1,0 0-1,1-1 0,0 0 1,0 1-1,0-1 0,0 0 1,0-1-1,1 1 0,0-1 1,0 0-1,0 0 0,0-1 1,0 1-1,1-1 0,-1 0 1,0 0-1,1-1 0,4 1-6,89-12 62,-79-2 8,-1 0 0,0-2 0,-1 0 0,-1-1 0,0-1 0,-1 0 1,7-10-71,-10 13 43,-1 0 0,0-1 0,-1 0 0,-1-1 0,0 0 1,-1-1-1,-1 0 0,-1-1 0,0 1 0,-1-1 0,0 0 1,-1-1-1,-2 0 0,1 1 0,-2-1 0,-1 0 0,0 0 1,-1 0-1,-1 0 0,0 0 0,-2 0 0,-2-12-43,1 20-14,1 0 0,-1 0 0,-1 0 1,0 0-1,0 1 0,-1 0 0,0 0 0,0 0 0,-1 1 0,0 0 0,-1 1 0,0-1 0,0 1 0,0 1 0,-1-1 0,0 2 0,0-1 0,-1 1 0,0 1 0,0-1 1,0 2-1,0-1 0,0 1 0,-1 1 0,1 0 0,-1 1 0,0 0 0,1 0 0,-1 1 0,0 0 0,-5 2 14,-18 3-3193,26-8 746</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5:17.266"/>
    </inkml:context>
    <inkml:brush xml:id="br0">
      <inkml:brushProperty name="width" value="0.1" units="cm"/>
      <inkml:brushProperty name="height" value="0.1" units="cm"/>
    </inkml:brush>
  </inkml:definitions>
  <inkml:trace contextRef="#ctx0" brushRef="#br0">752 1984 2881,'19'-159'9486,"-3"50"-8095,-2-297-150,7 60-59,-16 261-771,-18 72-672,2 19-5086,8 1 1806</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7:00.593"/>
    </inkml:context>
    <inkml:brush xml:id="br0">
      <inkml:brushProperty name="width" value="0.1" units="cm"/>
      <inkml:brushProperty name="height" value="0.1" units="cm"/>
    </inkml:brush>
  </inkml:definitions>
  <inkml:trace contextRef="#ctx0" brushRef="#br0">335 1663 1873,'-6'7'7803,"-8"28"-7074,-14 93 397,-72 136-329,78-238-1346,24-26-89</inkml:trace>
  <inkml:trace contextRef="#ctx0" brushRef="#br0" timeOffset="893.979">355 1646 1905,'-1'5'3908,"-3"9"-2672,-16 47 54,-4 16-639,-4-1 1,-3-2-1,-17 28-651,9-23 732,31-58-627,-1-1 1,-1-1-1,-1 0 1,-1 0-1,0-1 0,-1-1 1,-4 3-106,8-16-428,7-8-2220,1-2 508</inkml:trace>
  <inkml:trace contextRef="#ctx0" brushRef="#br0" timeOffset="2181.063">384 1615 1153,'-2'-5'4180,"6"24"-1344,13 19-1673,32 102 513,-11-68-1231,-41-51-386,49 151-11,-1-21 1163,-36-118-768,22 36-214,-31-74-3491,-7-1 1213</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09:56.893"/>
    </inkml:context>
    <inkml:brush xml:id="br0">
      <inkml:brushProperty name="width" value="0.1" units="cm"/>
      <inkml:brushProperty name="height" value="0.1" units="cm"/>
    </inkml:brush>
  </inkml:definitions>
  <inkml:trace contextRef="#ctx0" brushRef="#br0">629 166 2241,'-1'-5'4572,"-5"-18"-2082,4 20-2381,0 0 1,0 0-1,0 1 1,0-1-1,0 1 1,-1-1-1,1 1 1,-1 0-1,1 0 1,-1 0-1,0 0 1,0 1-1,0-1 1,0 1-1,0 0 1,0-1-1,0 1 1,0 1-1,-1-1 1,1 0-1,0 1 1,0 0-1,-1-1 1,1 1-1,0 1 1,-2-1-110,-12 5 139,-1 1 0,2 0 1,-1 1-1,1 1 1,0 1-1,1 0 0,0 1 1,-10 10-140,-72 93 90,57-29-76,32-55-9,5-18 32,0 1 0,2 0 0,-1 0 0,2 0 0,-1 1 0,2-1 0,-1 0 0,2 0 0,0 0 0,0 0 0,1-1 0,0 1-1,1-1 1,1 1 0,0-1 0,0 0 0,1-1 0,0 1 0,1-1 0,5 6-37,37 48 683,32-9 112,17-20-723,-58-20-66,-36-12-5,-1-1-1,1 0 0,0 0 1,0-1-1,0 1 1,0-1-1,0 0 0,1 0 1,-1 0-1,0-1 1,1 1-1,-1-1 0,0 0 1,0 0-1,1-1 1,-1 1-1,0-1 1,1 0-1,47-15 7,49-28 20,36-81 5,-63 17-13,-68 83-16,0 0 0,-2-1 0,-1 1 0,0-1 0,-3 0 0,0 0 0,-1 1 0,-1-1 0,-3-4-3,3 13-4,-1 1 0,0-1 1,-2 1-1,0 0 0,-1 0 1,0 1-1,-1 0 1,-1 0-1,-1 0 0,0 1 1,0 1-1,-2-1 0,1 1 1,-13-10 3,13 17-44,0 0 1,-1 0 0,1 1-1,-2 0 1,1 1-1,0 1 1,-1-1-1,1 2 1,-1 0-1,0 0 1,0 1-1,0 0 1,0 1 0,0 1-1,0 0 1,0 0-1,1 1 1,-1 1-1,0 0 1,1 0-1,-4 3 44,-27 11-4084,25-5 978</inkml:trace>
  <inkml:trace contextRef="#ctx0" brushRef="#br0" timeOffset="4135.585">692 1212 1857,'19'-28'4520,"19"-10"-2236,3-3-1506,130-131-63,-13 37 29,24 7-178,-150 99 477,-35 29-1004,1 0 0,0-1 0,-1 1 0,1-1 0,0 0 0,0 1 0,0-1 0,-1 0 0,1 0 0,0-1 0,0 1 0,0 0 0,1-1 0,-1 1 0,0-1 0,1 0 0,-1 1 0,1-1 0,-1 0 0,1 0 0,0 0 0,-1 0 0,1-2-39,-2 1 74,-92-92-12,-16-50 154,69 110 412,17 36-5159,20 1 1625</inkml:trace>
  <inkml:trace contextRef="#ctx0" brushRef="#br0" timeOffset="14462.169">585 1223 2273,'-14'1'6108,"-10"-16"-4503,-90-57-60,-64-53 5,-36-16-1281,174 119-274,79-75-9,64-108 273,-5 55 123,-66 113-546,-16 31-3527,-16 6 1049</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3:48.189"/>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1.881"/>
    </inkml:context>
    <inkml:brush xml:id="br0">
      <inkml:brushProperty name="width" value="0.1" units="cm"/>
      <inkml:brushProperty name="height" value="0.1" units="cm"/>
    </inkml:brush>
  </inkml:definitions>
  <inkml:trace contextRef="#ctx0" brushRef="#br0">402 1628 2145,'1'0'69,"-1"0"-1,1 0 1,0 0-1,0 0 1,-1-1-1,1 1 1,0 0-1,0-1 1,-1 1-1,1 0 1,0-1-1,-1 1 1,1-1-1,0 1 1,-1-1-1,1 1 1,-1-1 0,1 0-1,-1 1 1,1-1-1,-1 0 1,0 1-1,1-1 1,-1 0-1,0 1 1,1-1-1,-1 0 1,0 0-1,0 0 1,0 1-1,0-1 1,0 0 0,1 0-1,-2 0 1,1 1-1,0-1 1,0 0-1,0 0 1,0 1-1,0-1 1,-1 0-1,1 0 1,0 1-1,-1-1 1,1 0-1,0 0 1,-1 1-1,0-1-68,-10 45 2282,-41 75-1869,-41 135 73,21-48 279,102-280-653,65-257-53,-53 164-54,-5 79 9,-36 87-14,-1 0 0,0 1 0,0-1 0,1 1 0,-1-1 0,0 1 0,1-1 0,-1 1 0,1-1 0,-1 1 1,1-1-1,-1 1 0,1-1 0,-1 1 0,1 0 0,-1-1 0,1 1 0,-1 0 0,1 0 0,0-1 0,-1 1 0,1 0 0,-1 0 1,1 0-1,0 0 0,-1 0 0,1 0 0,0 0 0,-1 0 0,1 0 0,0 0 0,-1 0 0,1 0 0,-1 0 0,1 0 0,0 1 1,-1-1-1,1 0 0,-1 0 0,1 1 0,0-1 0,-1 0 0,1 1 0,-1-1 0,1 1 0,-1-1 0,0 1 0,1-1 0,-1 1 1,1-1-1,17 38 7,-7-15-13,7 7 50,-1 0-1,-1 1 0,-1 0 1,-2 1-1,2 11-43,-4-9 177,2-1-1,2 0 0,1-2 1,1 1-1,8 8-176,10 12 258,-23-34-134,0 0 1,1 0-1,0-1 0,2-1 0,0 0 0,11 8-124,15 8 208,-39-31-202,-12-15-2458,-8-13 616</inkml:trace>
  <inkml:trace contextRef="#ctx0" brushRef="#br0" timeOffset="548.339">392 1532 2545,'-7'-14'4410,"5"-23"-3687,1 23-363,-2-202 1609,0-133-936,-7 251-855,-4 87-3062,3 2 857</inkml:trace>
  <inkml:trace contextRef="#ctx0" brushRef="#br0" timeOffset="1043.365">9 1197 1841,'0'-1'67,"-1"1"0,1 0 0,-1 0 0,1 0-1,-1-1 1,1 1 0,-1 0 0,1 0 0,0-1 0,-1 1 0,1 0 0,-1-1 0,1 1 0,0-1 0,-1 1-1,1 0 1,0-1 0,0 1 0,-1-1 0,1 1 0,0-1 0,0 1 0,0-1 0,-1 1 0,1-1 0,0 1 0,0-1-1,0 1 1,0-1 0,0 1 0,0-1 0,0 1 0,0-1 0,0 1 0,0-1 0,1 1 0,-1-1 0,0 1 0,0-1-1,0 1 1,0-1 0,1 1 0,-1 0 0,0-1 0,1 1 0,-1-1 0,0 1 0,1 0 0,-1-1 0,0 1 0,1 0-1,-1-1 1,1 1 0,-1 0 0,1-1 0,-1 1 0,1 0 0,-1 0 0,1 0 0,-1 0 0,1-1-67,27-15 426,1 1-1,0 1 1,1 2 0,0 1 0,1 1 0,0 1 0,1 2 0,0 1 0,0 2 0,3 1-426,-35 3 1,228-42 1312,-225 41-1299,-1 0-1,1 1 1,0 0 0,-1 0 0,1 0-1,0 0 1,-1 0 0,1 0-1,0 1 1,-1-1 0,1 1 0,-1 0-1,1-1 1,0 1 0,-1 1-1,0-1 1,1 0 0,-1 1 0,0-1-1,0 1 1,1-1 0,-1 1-1,0 0 1,-1 0 0,1 0 0,0 0-1,-1 0 1,1 1-14,-9-2-576,-10-14-1358,-3-8 55</inkml:trace>
  <inkml:trace contextRef="#ctx0" brushRef="#br0" timeOffset="1865.305">209 43 1569,'-21'3'2107,"19"-3"-2001,0 0 0,0 0 0,-1 0-1,1 0 1,0 1 0,0-1 0,0 1 0,0 0 0,0 0 0,-1-1 0,1 1 0,1 0 0,-1 1 0,0-1 0,0 0 0,0 0 0,1 1 0,-1-1 0,0 1 0,1 0 0,0-1 0,-1 1 0,1 0 0,-1 1-106,-13 25 45,2 1 0,0 0 0,2 1 0,1 0 0,2 1 0,1 0 0,-2 24-45,4-37 33,2 0 0,0 0 0,1 1 0,1-1 1,1 1-1,0-1 0,1 1 0,2-1 0,-1 1 1,2-1-1,1 0 0,0 0 0,1-1 0,1 0 1,0 0-1,2 0 0,0-1 0,8 11-33,-12-22 43,1 0-1,0-1 0,0 0 0,0 0 1,0 0-1,1-1 0,0 0 0,0 0 1,0-1-1,0 0 0,0 0 1,0 0-1,0-1 0,1 0 0,-1-1 1,0 0-1,1 0 0,-1 0 1,0-1-1,1 0 0,-1 0 0,0-1 1,0 0-1,0 0 0,0-1 0,3-1-42,7-5 71,-1 1 0,0-2 0,0 0-1,-1-1 1,-1-1 0,0 0-1,0-1 1,-1 0 0,-1-1-1,0 0 1,-1-1 0,-1-1 0,0 0-1,-1 0 1,-1-1 0,4-8-71,-2 5 27,-1 0 0,-1-1 0,0 0 0,-2 0 0,0 0 1,-2-1-1,0 1 0,-1-1 0,-1 0 0,-2 0 0,0-1-27,0 14 7,1 2-3,-1 0 0,0 0 0,0 0 0,-1 0 0,0 0 0,0 0 0,0 0 1,-1 0-1,0 1 0,-1-1 0,1 1 0,-1-1 0,-1 1 0,1 0 0,-1 0 0,-3-4-4,-3 0 5,-1 1-1,0 0 0,0 1 1,0 0-1,-1 1 0,-1 0 0,1 1 1,-1 0-1,0 1 0,0 1 0,0 0 1,-1 1-1,0 0 0,1 1 0,-8 0-4,10-1 23,-1 1-1,0 1 0,0 0 0,0 1 0,-1 0 0,1 1 0,0 1 1,1-1-1,-1 2 0,0 0 0,0 0 0,1 1 0,0 0 0,0 1 0,0 1 1,0-1-1,-2 4-22,-5 19 325,21-26-466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7.005"/>
    </inkml:context>
    <inkml:brush xml:id="br0">
      <inkml:brushProperty name="width" value="0.1" units="cm"/>
      <inkml:brushProperty name="height" value="0.1" units="cm"/>
    </inkml:brush>
  </inkml:definitions>
  <inkml:trace contextRef="#ctx0" brushRef="#br0">205 1579 1985,'6'-24'2707,"-18"31"-841,-58 197-1223,39-129-552,18-49-64,2 1 0,1 0 0,1 0 0,1 1 0,1 0 0,2 1 0,0 8-27,5-37 5,1 0 0,-1 0 0,0 0 0,1 0-1,-1-1 1,0 1 0,1 0 0,-1 0 0,0 1 0,1-1 0,-1 0 0,0 0 0,1 0 0,-1 0 0,0 0 0,0 0 0,1 0 0,-1 0 0,0 1 0,1-1 0,-1 0-1,0 0 1,0 0 0,1 1 0,-1-1 0,0 0 0,0 0 0,0 1 0,1-1 0,-1 0 0,0 0 0,0 1 0,0-1 0,0 0 0,0 1 0,1-1 0,-1 0 0,0 0 0,0 1-1,0-1 1,0 0 0,0 1 0,0-1 0,0 0 0,0 1 0,0-1 0,0 0 0,0 1-5,13-28 162,-12 25-150,79-216 209,-59 161-192,-3 0 1,-2-2-1,3-34-29,-13 68 13,-6 25-11,0 0-1,0 0 0,1 0 0,-1 0 1,0 1-1,0-1 0,0 0 1,0 0-1,1 0 0,-1 0 0,0 0 1,0 0-1,0 0 0,1 0 0,-1 0 1,0-1-1,0 1 0,0 0 0,0 0 1,1 0-1,-1 0 0,0 0 1,0 0-1,0 0 0,0 0 0,1 0 1,-1 0-1,0-1 0,0 1 0,0 0 1,0 0-1,0 0 0,0 0 0,1-1-1,7 20 123,92 144 955,69 96 256,-153-232-1108,-46-101 1255,7 51-1382</inkml:trace>
  <inkml:trace contextRef="#ctx0" brushRef="#br0" timeOffset="371.627">239 1520 2433,'18'-27'3846,"-19"-28"-2369,-1 35-1181,-11-70 597,12-13-86,4-1 0,5 1 0,6-10-807,1-20 562,-14 119-513,1 5-32,-1 1 0,0-1-1,-1 1 1,0-1 0,0 0-1,-1 1 1,0-1 0,0 1 0,-1-1-1,-2-6-16,-18 3-63,15 19-2366,7 1 541</inkml:trace>
  <inkml:trace contextRef="#ctx0" brushRef="#br0" timeOffset="789.29">0 1162 2177,'37'-34'3618,"5"10"-2957,1 2 1,1 1-1,1 3 1,40-11-662,-81 28 27,203-62 915,-147 56 202,-73-1-2227,-4-2 512</inkml:trace>
  <inkml:trace contextRef="#ctx0" brushRef="#br0" timeOffset="1550.279">383 38 1313,'0'-2'119,"0"1"-1,0-1 1,0 1 0,-1-1 0,1 0 0,0 1 0,-1-1 0,0 1 0,1-1 0,-1 1 0,0-1 0,0 1 0,1 0 0,-1-1 0,0 1 0,-1 0 0,1 0 0,0 0 0,0 0 0,0-1-1,-1 2 1,1-1 0,0 0 0,-1 0 0,1 0 0,-1 1 0,1-1 0,-1 0 0,1 1 0,-1 0 0,1-1 0,-1 1 0,0 0 0,1 0 0,-1 0 0,0 0 0,1 0 0,-1 0 0,1 0-1,-1 1 1,0-1 0,1 0 0,-1 1 0,1-1 0,-1 1 0,0 0-119,-74 32 515,65-22-508,1 0 0,0 0 0,1 1-1,0 1 1,1-1 0,0 1 0,1 0-1,0 1 1,0 4-7,-3 2 9,3-6 17,-1 0 1,2 0-1,0 1 0,1 0 1,0 1-1,1-1 1,1 1-1,0-1 0,1 1 1,1 3-27,0 5 79,1 0 0,1 1 0,1-1 0,1 0 1,1 0-1,7 22-79,-9-39 14,0 0 0,0 0 1,0 0-1,1 0 0,0 0 1,0 0-1,0-1 0,1 1 0,0-1 1,1 0-1,-1 0 0,1-1 1,0 0-1,1 1 0,-1-2 1,1 1-1,0 0 0,0-1 1,0-1-1,1 1 0,-1-1 1,1 0-1,0 0 0,0-1 0,0 1 1,0-2-1,1 1 0,-1-1 1,0 0-1,1-1 0,-1 0 1,1 0-1,2-1-14,-1 0 38,0-1 1,0-1 0,-1 1-1,0-2 1,1 1-1,-1-1 1,-1 0-1,1-1 1,0 0 0,-1 0-1,0 0 1,0-1-1,-1 0 1,0-1-1,0 1 1,0-1 0,-1-1-1,0 1 1,3-5-39,64-155 259,-36-6-208,-34 166-48,-1 0 1,0 0-1,0 0 0,-1 0 0,0 0 1,0 0-1,-1 0 0,0 0 0,0 0 1,-1 0-1,0 0 0,0 0 0,0 1 1,-1-1-1,0 1 0,0 0 0,-1-1 1,0 1-1,0 1 0,0-1 0,-1 1 1,1-1-1,-4-1-3,0 2 4,-2-1-1,1 1 1,0 1 0,-1 0 0,0 0-1,0 1 1,0 0 0,0 1 0,-1 0-1,1 1 1,0 0 0,-1 0 0,1 1 0,-1 1-1,1 0 1,-1 0 0,-4 2-4,12-3-15,0 1 0,0-1 0,1 1 0,-1 0 0,1 0 0,-1 0 0,1 0 0,-1 1 0,1-1 0,-1 1 0,1-1 0,0 1 0,0 0 0,0 0 0,0 0 0,0 0 0,0 0 0,1 0 0,-1 1 0,1-1 0,-1 1 0,1-1 0,0 1 0,0-1 0,0 1 0,0 2 15,2 6-1560,12-4 71</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7.005"/>
    </inkml:context>
    <inkml:brush xml:id="br0">
      <inkml:brushProperty name="width" value="0.1" units="cm"/>
      <inkml:brushProperty name="height" value="0.1" units="cm"/>
    </inkml:brush>
  </inkml:definitions>
  <inkml:trace contextRef="#ctx0" brushRef="#br0">205 1579 1985,'6'-24'2707,"-18"31"-841,-58 197-1223,39-129-552,18-49-64,2 1 0,1 0 0,1 0 0,1 1 0,1 0 0,2 1 0,0 8-27,5-37 5,1 0 0,-1 0 0,0 0 0,1 0-1,-1-1 1,0 1 0,1 0 0,-1 0 0,0 1 0,1-1 0,-1 0 0,0 0 0,1 0 0,-1 0 0,0 0 0,0 0 0,1 0 0,-1 0 0,0 1 0,1-1 0,-1 0-1,0 0 1,0 0 0,1 1 0,-1-1 0,0 0 0,0 0 0,0 1 0,1-1 0,-1 0 0,0 0 0,0 1 0,0-1 0,0 0 0,0 1 0,1-1 0,-1 0 0,0 0 0,0 1-1,0-1 1,0 0 0,0 1 0,0-1 0,0 0 0,0 1 0,0-1 0,0 0 0,0 1-5,13-28 162,-12 25-150,79-216 209,-59 161-192,-3 0 1,-2-2-1,3-34-29,-13 68 13,-6 25-11,0 0-1,0 0 0,1 0 0,-1 0 1,0 1-1,0-1 0,0 0 1,0 0-1,1 0 0,-1 0 0,0 0 1,0 0-1,0 0 0,1 0 0,-1 0 1,0-1-1,0 1 0,0 0 0,0 0 1,1 0-1,-1 0 0,0 0 1,0 0-1,0 0 0,0 0 0,1 0 1,-1 0-1,0-1 0,0 1 0,0 0 1,0 0-1,0 0 0,0 0 0,1-1-1,7 20 123,92 144 955,69 96 256,-153-232-1108,-46-101 1255,7 51-1382</inkml:trace>
  <inkml:trace contextRef="#ctx0" brushRef="#br0" timeOffset="371.627">239 1520 2433,'18'-27'3846,"-19"-28"-2369,-1 35-1181,-11-70 597,12-13-86,4-1 0,5 1 0,6-10-807,1-20 562,-14 119-513,1 5-32,-1 1 0,0-1-1,-1 1 1,0-1 0,0 0-1,-1 1 1,0-1 0,0 1 0,-1-1-1,-2-6-16,-18 3-63,15 19-2366,7 1 541</inkml:trace>
  <inkml:trace contextRef="#ctx0" brushRef="#br0" timeOffset="789.29">0 1162 2177,'37'-34'3618,"5"10"-2957,1 2 1,1 1-1,1 3 1,40-11-662,-81 28 27,203-62 915,-147 56 202,-73-1-2227,-4-2 512</inkml:trace>
  <inkml:trace contextRef="#ctx0" brushRef="#br0" timeOffset="1550.279">383 38 1313,'0'-2'119,"0"1"-1,0-1 1,0 1 0,-1-1 0,1 0 0,0 1 0,-1-1 0,0 1 0,1-1 0,-1 1 0,0-1 0,0 1 0,1 0 0,-1-1 0,0 1 0,-1 0 0,1 0 0,0 0 0,0 0 0,0-1-1,-1 2 1,1-1 0,0 0 0,-1 0 0,1 0 0,-1 1 0,1-1 0,-1 0 0,1 1 0,-1 0 0,1-1 0,-1 1 0,0 0 0,1 0 0,-1 0 0,0 0 0,1 0 0,-1 0 0,1 0-1,-1 1 1,0-1 0,1 0 0,-1 1 0,1-1 0,-1 1 0,0 0-119,-74 32 515,65-22-508,1 0 0,0 0 0,1 1-1,0 1 1,1-1 0,0 1 0,1 0-1,0 1 1,0 4-7,-3 2 9,3-6 17,-1 0 1,2 0-1,0 1 0,1 0 1,0 1-1,1-1 1,1 1-1,0-1 0,1 1 1,1 3-27,0 5 79,1 0 0,1 1 0,1-1 0,1 0 1,1 0-1,7 22-79,-9-39 14,0 0 0,0 0 1,0 0-1,1 0 0,0 0 1,0 0-1,0-1 0,1 1 0,0-1 1,1 0-1,-1 0 0,1-1 1,0 0-1,1 1 0,-1-2 1,1 1-1,0 0 0,0-1 1,0-1-1,1 1 0,-1-1 1,1 0-1,0 0 0,0-1 0,0 1 1,0-2-1,1 1 0,-1-1 1,0 0-1,1-1 0,-1 0 1,1 0-1,2-1-14,-1 0 38,0-1 1,0-1 0,-1 1-1,0-2 1,1 1-1,-1-1 1,-1 0-1,1-1 1,0 0 0,-1 0-1,0 0 1,0-1-1,-1 0 1,0-1-1,0 1 1,0-1 0,-1-1-1,0 1 1,3-5-39,64-155 259,-36-6-208,-34 166-48,-1 0 1,0 0-1,0 0 0,-1 0 0,0 0 1,0 0-1,-1 0 0,0 0 0,0 0 1,-1 0-1,0 0 0,0 0 0,0 1 1,-1-1-1,0 1 0,0 0 0,-1-1 1,0 1-1,0 1 0,0-1 0,-1 1 1,1-1-1,-4-1-3,0 2 4,-2-1-1,1 1 1,0 1 0,-1 0 0,0 0-1,0 1 1,0 0 0,0 1 0,-1 0-1,1 1 1,0 0 0,-1 0 0,1 1 0,-1 1-1,1 0 1,-1 0 0,-4 2-4,12-3-15,0 1 0,0-1 0,1 1 0,-1 0 0,1 0 0,-1 0 0,1 0 0,-1 1 0,1-1 0,-1 1 0,1-1 0,0 1 0,0 0 0,0 0 0,0 0 0,0 0 0,0 0 0,1 0 0,-1 1 0,1-1 0,-1 1 0,1-1 0,0 1 0,0-1 0,0 1 0,0 2 15,2 6-1560,12-4 71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31.562"/>
    </inkml:context>
    <inkml:brush xml:id="br0">
      <inkml:brushProperty name="width" value="0.1" units="cm"/>
      <inkml:brushProperty name="height" value="0.1" units="cm"/>
    </inkml:brush>
  </inkml:definitions>
  <inkml:trace contextRef="#ctx0" brushRef="#br0">860 1986 336,'0'-18'2303,"0"5"1817,-7 30-2891,-98 287 331,20-10-730,71-236-726,97-368 30,88-28-124,-146 278 28,-21 68-30,87 135 1069,-66-111-720,1 4 67,2-2 0,1 0-1,1-2 1,33 25-424,-58-53 74,0-1 0,0 1 0,0 0 0,0 0-1,-1 0 1,0 1 0,0-1 0,0 1 0,-1 0 0,1 1 0,-1-1 0,0 0-1,1 6-73,29 29 446,-33-40-448,-1 0 0,1 0 1,0 0-1,-1 0 0,1 0 0,-1 0 0,1 0 1,0 0-1,-1 0 0,1 1 0,-1-1 0,1 0 0,0 0 1,-1 0-1,1 0 0,0 1 0,-1-1 0,1 0 1,0 0-1,-1 1 0,1-1 0,0 0 0,0 1 1,-1-1-1,1 0 0,0 0 0,0 1 0,0-1 1,-1 1-1,1-1 0,0 0 0,0 1 0,0-1 1,0 0-1,0 1 0,0-1 0,0 1 0,0-1 0,0 0 1,0 1-1,0-1 0,0 1 0,0-1 0,0 0 1,0 1-1,0-1 0,0 1 0,0-1 0,1 0 1,-1 1-1,0-1 0,0 0 0,0 1 0,1-1 1,-1 0-1,0 1 0,0-1 0,1 0 0,-1 0 1,0 1-1,1-1 0,-1 0 0,0 0 0,1 0 0,-1 1 1,0-1-1,1 0 0,-1 0 0,1 0 2,-35-2-2847,29 1 1734,-11 1-1877</inkml:trace>
  <inkml:trace contextRef="#ctx0" brushRef="#br0" timeOffset="947.985">884 1923 1008,'9'-5'1709,"2"14"3177,3-22-1998,-10 4-2318,1-93 799,-12-114-572,-1-127-618,32 2 411,-25 253 173,-5 84-765,4 4-2387,-3-4 378</inkml:trace>
  <inkml:trace contextRef="#ctx0" brushRef="#br0" timeOffset="13113.811">943 1087 2369,'6'-6'4920,"16"-38"-1879,-22 44-3010,1-1 0,-1 1 0,0-1 0,1 1 0,-1-1 1,0 1-1,0-1 0,1 1 0,-1-1 0,0 0 0,0 1 0,0-1 0,0 1 0,0-1 0,0 0 0,1 1 0,-2-1 1,1 1-1,0-1 0,0 0 0,0 1 0,0-1 0,0 1 0,0-1 0,-1 0 0,1 1 0,0-1 0,0 1 0,-1-1 0,1 1 1,0-1-1,-1 1 0,1-1 0,-1 1 0,1-1 0,0 1 0,-1 0 0,1-1 0,-1 1 0,1 0 0,-1-1 0,0 1 1,1 0-1,-1 0 0,1-1 0,-1 1 0,1 0 0,-1 0 0,0 0 0,1 0 0,-1 0 0,1 0 0,-1 0 0,0 0 1,1 0-1,-1 0 0,1 0 0,-1 0 0,0 0 0,1 1-31,44 30 3223,82 116-1369,38 16 592,-77-113-1413,-123-65-8469,19 7 3293</inkml:trace>
  <inkml:trace contextRef="#ctx0" brushRef="#br0" timeOffset="15034.292">942 1018 3217,'4'-27'3634,"-4"27"-3591,0 1 0,0-1 0,0 0 0,0 0 0,1 0-1,-1 1 1,0-1 0,0 0 0,0 0 0,0 0 0,1 1 0,-1-1 0,0 0 0,0 0-1,0 0 1,1 0 0,-1 0 0,0 1 0,0-1 0,0 0 0,1 0 0,-1 0-1,0 0 1,0 0 0,1 0 0,-1 0 0,0 0 0,0 0 0,1 0 0,-1 0 0,0 0-1,0 0 1,1 0 0,-1 0 0,0 0 0,0 0 0,1 0 0,-1 0 0,0-1-1,0 1 1,0 0 0,1 0 0,-1 0 0,0 0 0,0 0 0,0-1 0,1 1 0,-1 0-1,0 0 1,0 0 0,0-1 0,0 1 0,0 0 0,1 0-43,-25 20 3607,24-12-1283,-9-11-937,-13 18-875,-59 5 299,22 4-547,-41 27-138,48-32 293,-42 24-3,5-24-368,76-15-36,10-4-13,0 1 0,-1 0 0,1 0 0,0 0 0,0 1 0,0-1 1,0 1-1,0 0 0,0 0 0,0 0 0,0 0 0,1 0 0,-1 0 1,1 1-1,0-1 0,-1 1 0,0 3 1,-54 57 240,42-48-827,26-34-5762,6 9 2627</inkml:trace>
  <inkml:trace contextRef="#ctx0" brushRef="#br0" timeOffset="18114.903">390 1003 1601,'-24'-1'4185,"24"1"-4127,1 0 0,-1 0 0,0 0 0,0 0-1,1 0 1,-1 0 0,0 0 0,0 0-1,0-1 1,1 1 0,-1 0 0,0 0 0,0 0-1,0 0 1,1-1 0,-1 1 0,0 0-1,0 0 1,0 0 0,0-1 0,1 1 0,-1 0-1,0 0 1,0 0 0,0-1 0,0 1-1,0 0 1,0 0 0,0-1 0,0 1 0,0 0-1,0 0 1,0-1 0,0 1 0,0 0-1,0 0 1,0-1 0,0 1 0,0 0 0,0 0-1,0-1 1,0 1 0,0 0 0,0 0-1,-1-1 1,1 1 0,0 0 0,0 0 0,0 0-1,0-1 1,-1 1 0,1 0 0,0 0-1,0 0 1,0 0 0,-1-1 0,1 1 0,0 0-58,0 0 47,1-1 1,-1 1-1,0 0 1,1-1 0,-1 1-1,0 0 1,1-1 0,-1 1-1,1 0 1,-1 0 0,1-1-1,-1 1 1,1 0 0,-1 0-1,1 0 1,-1 0-1,1-1 1,-1 1 0,1 0-1,-1 0 1,1 0 0,-1 0-1,1 0 1,-1 1 0,1-1-1,-1 0 1,1 0-1,-1 0 1,1 0 0,-1 0-1,1 1 1,-1-1 0,0 0-1,1 0 1,-1 1 0,1-1-1,-1 0 1,0 1 0,1-1-1,-1 0 1,0 1-1,1-1 1,-1 1 0,0-1-1,1 0 1,-1 1 0,0-1-1,0 1 1,0-1 0,1 1-1,-1-1 1,0 1 0,0-1-1,0 1 1,0-1-1,0 1-47,-6 37 706,2-14-521,13 122 952,-8-57-942,-8-47 458,7-8-597,0-33-53,1-1 0,-1 1-1,1 0 1,-1 0 0,0-1-1,0 1 1,1 0 0,-1 0-1,0 0 1,0 0 0,0-1-1,0 1 1,0 0 0,0 0-1,0 0 1,0 0 0,0-1-1,-1 1 1,1 0 0,0 0-1,0 0 1,-1-1 0,1 1-1,0 0 1,-1 0 0,1-1-1,-1 1 1,1 0 0,-1-1-1,1 1 1,-1-1 0,0 1-1,1-1 1,-1 1 0,0-1-1,1 1 1,-1-1 0,0 1-1,0-1 1,1 0 0,-1 1-1,0-1 1,0 0-3,-3-9 348,-14 6-114,-20 6-205,9 44-34,19-27-3,8-16 21,-4 5 16,0-25 358,13-13-320,-20 2 293,-12-3-194,12 13-153,3-29-10,9 30-3,-1 15-1,0-1 1,0 1 0,0 0 0,1-1 0,-1 1 0,1-1 0,-1 0 0,1 1 0,-1-1 0,1 0-1,0 0 1,0 0 0,0 0 0,0 0 0,0 0 0,0 0 0,1 0 0,-1-1 0,1 1 0,-1 0 0,1 0-1,0-1 1,0 1 0,0 0 0,0 0 0,0-1 0,0 1 0,1-1 0,-20-24 0,-11-2 16,20-1-40,-4 18 21,-7-7 33,18 11-46,4 7 15,-1 1 1,0 0 0,1 0-1,-1 0 1,0 0 0,1-1 0,-1 1-1,0 0 1,1 0 0,-1 0-1,1 0 1,-1 0 0,0 0-1,1 0 1,-1 0 0,1 0 0,-1 0-1,0 0 1,1 0 0,-1 1-1,1-1 1,-1 0 0,0 0 0,1 0-1,-1 0 1,0 1 0,1-1-1,-1 0 1,0 0 0,0 1 0,1-1-1,-1 0 1,0 0 0,1 1-1,-1-1 1,0 0 0,0 1-1,0-1 1,1 0 0,-1 1 0,0-1-1,0 1 1,0-1 0,0 0-1,0 1 1,0-1 0,0 0 0,0 1-1,0-1 1,0 1 0,0-1-1,0 0 1,0 1 0,0-1 0,0 1 0,36-2-14,23-12 12,-22 14 9,-36 0-6,1 0-1,-1-1 0,1 1 0,-1-1 0,1 1 1,-1-1-1,1 0 0,-1 1 0,1-1 0,-1 0 1,1 0-1,0 0 0,-1 0 0,1 0 0,-1 0 1,1-1-1,-1 1 0,1 0 0,-1-1 0,1 0 1,-1 1-1,1-1 0,-1 0 0,1 1 0,-1-1 1,0 0-1,1-1 0,5-6-4,36-21-19,-28 34 21,-14-5 2,-1 1 1,0-1-1,1 1 1,-1 0-1,1-1 1,-1 1-1,1-1 1,0 1-1,-1-1 1,1 1 0,-1-1-1,1 0 1,0 1-1,-1-1 1,1 0-1,0 1 1,0-1-1,-1 0 1,1 0 0,0 0-1,0 1 1,-1-1-1,1 0 1,0 0-1,0 0 1,-1 0-1,1 0 1,0-1 0,0 1-1,-1 0 1,1 0-1,0 0 1,-1-1-1,1 1 1,0 0-1,-1-1 1,1 1 0,0-1-1,-1 1 1,1-1-1,-1 1 1,1-1-1,0 1 1,-1-1-1,0 1 1,1-1 0,-1 0-1,1 1 1,-1-1-1,1 0 0,8-7 5,-19 15-1529,7-14-1381,3 0-206</inkml:trace>
  <inkml:trace contextRef="#ctx0" brushRef="#br0" timeOffset="19358.063">353 1147 1745,'-1'0'195,"1"0"-1,0 1 1,0-1 0,-1 0 0,1 0 0,0 0 0,-1 0-1,1 0 1,0 0 0,0 0 0,-1 1 0,1-1 0,0 0-1,-1 0 1,1 0 0,0 0 0,0 0 0,-1 0 0,1-1-1,0 1 1,-1 0 0,1 0 0,0 0 0,-1 0 0,1 0-1,0 0 1,0 0 0,-1-1 0,1 1 0,0 0 0,0 0-1,-1 0 1,1-1 0,0 1 0,0 0-195,-11 218 1739,9-181-952,6-56-389,-13-28-249,-14-26 11,0 25-133,7 24-38,3 35 30,33 47 221,-1 15 323,-32-82-131,-21-60-280,28 63-138,5 5-11,0 1-1,0-1 1,0 1 0,0-1-1,0 0 1,0 1-1,0-1 1,0 0 0,0 0-1,0 0 1,0 0-1,1 1 1,-1-1-1,0 0 1,1 0 0,-1 0-1,1-1 1,-1 1-1,1 0 1,-1 0 0,1 0-1,0 0 1,0 0-1,-1-1 1,1 1 0,0 0-1,0 0 1,0 0-1,0 0 1,0-1-1,1 1 1,-1 0 0,0 0-1,0 0 1,1 0-1,-1-1 1,1 1 0,-1 0-1,1 0-2,4-4 0,-5 5 0,0-1 0,0 1 1,1-1-1,-1 1 1,0-1-1,1 1 1,-1 0-1,0-1 0,1 1 1,-1 0-1,1-1 1,-1 1-1,0 0 1,1 0-1,-1-1 0,1 1 1,-1 0-1,1 0 1,-1 0-1,1 0 1,-1-1-1,1 1 0,-1 0 1,1 0-1,-1 0 1,1 0-1,-1 0 1,1 0-1,-1 0 1,1 1-1,-1-1 0,1 0 1,-1 0-1,1 0 1,-1 0-1,1 1 1,-1-1-1,1 0 0,-1 0 1,1 1-1,-1-1 1,0 0-1,1 1 1,-1-1-1,0 0 0,1 1 1,-1-1-1,0 1 1,1-1-1,-1 1 1,0-1-1,0 1 0,0-1 1,1 0-1,-1 1 1,0-1-1,0 1 0,14 23 428,-5-10 152,-11-33-505,-18-46-29,10 82-89,-2 9-1254,2-20 27</inkml:trace>
  <inkml:trace contextRef="#ctx0" brushRef="#br0" timeOffset="20356.006">102 1013 1473,'-32'-2'4599,"23"6"-4486,8-4-100,1 1 1,-1-1-1,1 0 0,-1 1 1,1-1-1,-1 1 0,0-1 0,1 0 1,-1 0-1,0 1 0,1-1 0,-1 0 1,0 0-1,1 0 0,-1 0 0,0 0 1,1 0-1,-1 0 0,0 0 1,0 0-1,1 0 0,-1 0 0,0 0 1,1 0-1,-1-1 0,0 1 0,1 0 1,-1 0-1,0-1 0,1 1 0,-1 0 1,1-1-1,-1 1 0,1-1 1,-1 1-1,1-1 0,-1 1 0,1-1 1,-1 1-1,1-1 0,-1 0 0,1 1 1,0-1-1,-1 0 0,1 1 0,0-1 1,0 0-1,0 1 0,-1-1 0,1 0-13,-10-16 258,9 16-242,1 0 0,-1 0-1,0 1 1,0-1-1,0 0 1,0 0 0,1 0-1,-1-1 1,1 1 0,-1 0-1,1 0 1,-1 0-1,1 0 1,-1 0 0,1-1-1,0 1 1,0 0-1,0 0 1,-1-1 0,1 1-1,0 0 1,1 0 0,-1-1-1,0 1 1,0 0-1,0 0 1,1 0 0,-1-1-1,1 1 1,-1 0 0,1 0-1,-1 0 1,1 0-1,0 0 1,-1 0 0,1 0-1,0 0 1,0 0 0,0 0-16,2-2 4,1 0 0,-1 0 0,0 0 0,0 0 0,-1 0 0,1-1 0,-1 1 0,1-1 0,-1 0 0,0 0 0,-1 0 0,1 0 0,-1 0 0,0 0 0,0 0 0,0 0 0,0-1 0,-1 1 0,1 0 0,-1 0 0,0-1 0,-1 1 0,1 0 0,-1-1 1,0 1-1,0 0 0,0 0 0,0 0 0,-1 0 0,0 0 0,1 0 0,-1 0 0,-1 0 0,1 1 0,-3-3-4,-32-30-800,37 30-462</inkml:trace>
  <inkml:trace contextRef="#ctx0" brushRef="#br0" timeOffset="21176.29">269 1001 1537,'2'6'2200,"-8"-9"-20,0-3-2029,-41-21 472,45 24-588,0 1 0,1-1 0,-1 0 0,1 0 0,0 0 0,0 0 0,0 0 0,0 0-1,0 0 1,1 0 0,-1-1 0,1 1 0,0 0 0,0 0 0,0 0 0,1-1 0,-1 1 0,1 0 0,-1 0 0,1 0 0,0 0-35,40-54 16,18-47-43,-59 102 27,0 1 0,0-1 0,-1 1 0,1-1 0,0 1 0,-1-1 0,1 1 0,-1-1 0,0 1 0,1 0 0,-1-1 0,0 1 0,0 0 1,0-1-1,0 1 0,0 0 0,0 0 0,0 0 0,0 0 0,0 0 0,0 0 0,-1 0 0,1 0 0,0 0 0,-1 1 0,1-1 0,-1 1 0,1-1 0,-1 1 0,1-1 0,-1 1 0,1 0 0,-1 0 0,1 0 0,-1-1 0,0 2 0,1-1 0,-1 0 0,1 0 0,-1 0 0,1 1 0,-1-1 0,1 1 0,-1-1 0,1 1 1,0 0-1,-1-1 0,1 1 0,0 0 0,-1 0 0,1 0 0,0 0 0,0 0 0,0 0 0,-1 1 0,-4 0-122,1-2-1060,5-5 64</inkml:trace>
  <inkml:trace contextRef="#ctx0" brushRef="#br0" timeOffset="23933.69">958 12 4098,'-36'-11'4744,"-27"18"-3305,29-1-774,27-5-613,-1 0-1,1 0 1,0 0-1,0 1 1,0 0-1,0 0 0,0 0 1,0 1-1,1 1 1,-1-1-1,1 1 1,0 0-1,0 0 0,0 1 1,1-1-1,-1 1 1,1 1-1,-1 1-51,-9 11 96,2 1 0,0 1 0,1 0 0,1 0 0,1 1 0,0 1 0,2-1 0,1 1 0,0 1 1,2 1-97,0-8 101,1 0 1,1 0 0,1 1 0,0-1 0,1 1 0,1-1 0,0 0 0,1 1 0,1-1 0,1 1 0,0-1 0,1 0 0,1 0 0,0-1 0,1 0 0,1 1 0,0-2-1,1 1 1,3 3-102,3-3 83,1-1 0,0 0 0,1-1-1,0-1 1,1 0 0,1-1-1,-1-1 1,11 4-83,-14-8 67,-1-1 1,1 0-1,0 0 0,0-2 0,0 1 0,0-2 1,1 0-1,-1-1 0,1 0 0,-1-1 1,1-1-1,-1 0 0,1-1 0,-1-1 1,10-2-68,-7 0 64,0-1 0,-1 0 0,0-1 0,0-1 1,-1-1-1,1 0 0,-2-1 0,1 0 0,-2-1 1,1-1-1,-2 0 0,1-1 0,-2 0 0,0-1 1,6-9-65,-7 6 17,0-1 0,0-1 0,-2 1 1,-1-2-1,0 1 0,-1-1 0,-1 0 1,-1 0-1,-1 0 0,-1-1 0,0 1 1,-2-1-1,-1-16-17,1 25 1,0-1 0,-1 1 0,-1 0 0,0 0 0,0 0 1,-1 0-1,-1 0 0,0 0 0,-1 1 0,0 0 0,0 0 0,-1 0 0,-1 0 1,0 1-1,0 0 0,-1 1 0,0 0 0,-1 0 0,0 0 0,0 1 0,-1 1 1,0 0-1,0 0 0,-1 1 0,0 0 0,0 0-1,-18 0-11,1 1 1,-1 1-1,0 1 0,0 2 0,-29 1 11,-36-1-3126,80-2-41,-5-9-362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6:18.130"/>
    </inkml:context>
    <inkml:brush xml:id="br0">
      <inkml:brushProperty name="width" value="0.1" units="cm"/>
      <inkml:brushProperty name="height" value="0.1" units="cm"/>
    </inkml:brush>
  </inkml:definitions>
  <inkml:trace contextRef="#ctx0" brushRef="#br0">327 1922 3506,'-3'0'4917,"-9"28"-1392,0-8-3190,-129 238 1180,84-158-1309,47-87-134,12-37 237,64-100 105,-46 91-407,-1-1 1,-2-1-1,-2-1 0,9-29-7,40-86 11,-64 151-12,1-1 0,-1 0 0,1 1 0,0-1 0,0 1 0,-1-1 0,1 1 0,0-1 1,0 1-1,-1-1 0,1 1 0,0 0 0,0 0 0,0-1 0,0 1 0,0 0 0,-1 0 0,1 0 0,0 0 0,0 0 1,0 0-1,0 0 0,0 0 0,0 0 0,-1 1 0,1-1 0,0 0 0,0 0 0,0 1 0,0-1 0,-1 1 0,1-1 1,0 1-1,0-1 0,-1 1 0,1-1 0,0 1 0,-1-1 0,1 1 0,-1 0 0,1 0 0,-1-1 0,1 1 0,-1 0 1,1 0-1,-1-1 0,0 1 0,1 0 0,-1 0 0,0 0 0,0 0 0,0 0 0,1-1 0,-1 1 0,0 0 0,0 0 1,0 0-1,-1 0 0,1 0 0,0 0 0,0-1 0,0 1 0,-1 0 0,1 0 1,46 162 723,-38-144-576,1-1 0,0-1 0,1 1 0,1-2 0,1 1 0,0-1 0,1-1-1,0-1 1,2 0 0,-1 0 0,2-1 0,0-1 0,0-1 0,9 4-147,28-14 19,-61-14-4627,-9 5 1401</inkml:trace>
  <inkml:trace contextRef="#ctx0" brushRef="#br0" timeOffset="445.547">317 1756 2753,'11'-38'5027,"3"-90"-560,-35-69-2648,5 85-1380,11 58-373,3-1 0,3 0-1,1 1 1,4-1-1,3-10-65,5-38 67,-12 92 14,-3 11-67,1 1 1,0-1 0,-1 0 0,1 0 0,0 0 0,-1 0 0,1 0-1,0 0 1,-1 0 0,1 0 0,-1 0 0,1 0 0,0 0-1,-1 0 1,1 0 0,0 0 0,-1 0 0,1 0 0,0 0-1,-1-1 1,1 1 0,0 0 0,-1 0 0,1 0 0,0-1-1,-1 1 1,1 0 0,0 0 0,0-1 0,-1 1 0,1 0-1,0 0 1,0-1 0,-1 1 0,1 0 0,0-1 0,0 1 0,0 0-1,0-1 1,0 1 0,0 0 0,-1-1 0,1 1 0,0-1-1,0 1 1,0 0 0,0-1 0,0 1 0,0 0 0,0-1-1,1 1 1,-1-1 0,0 1 0,0 0 0,0-1 0,0 1-1,0 0 1,0-1 0,1 1 0,-1 0 0,0 0 0,0-1-15,-14 9-1793,-8 1 603</inkml:trace>
  <inkml:trace contextRef="#ctx0" brushRef="#br0" timeOffset="26707.677">10 1101 2273,'-9'18'5234,"8"-23"-1200,2 0-3890,-1-1 0,1 1 0,1-1 0,-1 1 0,1 0 0,0-1-1,0 1 1,0 0 0,1 0 0,0 1 0,0-1 0,0 0 0,0 1 0,1 0-1,0 0 1,0 0 0,0 0 0,0 1 0,0-1 0,1 1 0,0 0 0,0 0-1,-1 1 1,2 0 0,-1-1 0,0 2 0,0-1 0,5 0-144,3 3 152,-1 1 0,1 1 0,-1 0 1,0 1-1,0 0 0,0 1 0,0 1 1,-1-1-1,0 2 0,0 0 0,0 0-152,-6-4 71,160 103 2004,-157-101-2069,1 0-1,-1 0 0,1 0 1,0-1-1,0-1 0,0 0 1,1 0-1,-1-1 0,1 0 1,0 0-1,-1-1 0,1 0 1,0-1-1,0 0 0,-1-1 1,1 0-1,5-2-5,-9-1-750,-6 3-3404,-11 1 366</inkml:trace>
  <inkml:trace contextRef="#ctx0" brushRef="#br0" timeOffset="28082.685">365 80 2561,'-20'-5'3434,"-29"-10"-271,44 13-3038,0 0-1,0 0 0,0 0 0,-1 0 1,1 1-1,-1 0 0,1 0 1,-1 0-1,1 1 0,-1 0 0,0 0 1,1 0-1,-1 1 0,-2 0-124,-2 2 76,0 0-1,0 1 1,1 0-1,-1 0 1,1 1-1,0 0 1,0 0-1,1 1 0,-1 1 1,1-1-1,1 1 1,-1 1-1,1-1 1,0 1-1,1 1 1,0-1-1,0 1 1,1 0-1,0 0 1,1 1-1,-4 9-75,0 4 121,1 0 1,2 1-1,0 0 1,1 0-1,1 0 0,2 1 1,0-1-1,3 22-121,38 65 507,-35-100-463,1 0 0,1 0 0,0-1 1,1 1-1,-1-2 0,2 1 0,0-1 0,0-1 0,0 1 0,1-2 0,0 1 0,1-1 1,-1-1-1,1 0 0,1 0 0,-1-1 0,1-1 0,0 0 0,0-1 0,0 0 0,1 0 1,-1-1-1,0-1 0,1 0 0,0-1 0,-1 0 0,1-1 0,2-1-44,4-4 89,-1 0-1,1-1 0,-1-1 0,-1 0 0,1-1 1,-1-2-1,-1 1 0,0-2 0,-1 0 1,0-1-1,-1 0 0,0-1 0,-1-1 1,1-2-89,-5 7 32,-1 0 0,1-1 0,-2 0 0,1 0 0,-2-1 0,1 0 0,-2 0 0,1 0 0,-2-1 0,0 0 0,0 0 0,-1 0 0,-1 0 0,0 0 0,-1-1 0,0 1 0,-2-12-32,2 8 10,-1 4-3,1 1-1,-2 0 0,1-1 1,-2 1-1,0 0 1,0 0-1,-1 0 1,0 0-1,-1 1 0,-3-5-6,-1 4 2,-2 0 0,1 0 0,-2 1-1,1 0 1,-2 1 0,1 0-1,-1 1 1,-1 0 0,0 1 0,0 1-1,0 0 1,-1 0 0,0 2-1,-11-4-1,11 4-17,0 0-1,0 0 1,-1 1-1,1 1 1,-1 1-1,0 0 1,0 1-1,0 0 0,0 1 1,0 1-1,0 1 1,-9 2 17,7 9-1283,16-4-2765,7-7 551</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3:09.601"/>
    </inkml:context>
    <inkml:brush xml:id="br0">
      <inkml:brushProperty name="width" value="0.1" units="cm"/>
      <inkml:brushProperty name="height" value="0.1" units="cm"/>
    </inkml:brush>
  </inkml:definitions>
  <inkml:trace contextRef="#ctx0" brushRef="#br0">884 1923 1008,'9'-5'1709,"2"14"3177,3-22-1998,-10 4-2318,1-93 799,-12-114-572,-1-127-618,32 2 411,-25 253 173,-5 84-765,4 4-2387,-3-4 378</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3:37.997"/>
    </inkml:context>
    <inkml:brush xml:id="br0">
      <inkml:brushProperty name="width" value="0.1" units="cm"/>
      <inkml:brushProperty name="height" value="0.1" units="cm"/>
    </inkml:brush>
  </inkml:definitions>
  <inkml:trace contextRef="#ctx0" brushRef="#br0">397 186 544,'-9'3'1450,"-9"-1"5069,26 3-6166,0 1 0,-1 0 0,0 0 0,-1 1-1,1 0 1,-1 0 0,-1 0 0,1 1 0,-1 0 0,-1 0-1,1 0 1,1 6-353,-2-4 74,-1-1 0,2 0 0,-1 0 0,1 0 0,0-1 0,1 0 0,0 1 0,1-2 0,-1 1 1,1-1-1,1 0 0,2 1-74,8 35 512,86-16-77,71 48 1611,-170-73-2336,7 5 712,-9 0-5551,-3-1 1693</inkml:trace>
  <inkml:trace contextRef="#ctx0" brushRef="#br0" timeOffset="5844.627">781 544 1553,'-2'-2'4318,"4"-12"-2275,0 1-1462,8-59 1331,1 11-1397,-11 38-333,11-1 186,19 40-355,19 3 86,-43-17-73,-1-1 1,0 1-1,0-1 1,1 0-1,-1-1 1,1 1-1,-1-1 1,0 0-1,1 0 1,-1-1-1,1 0 1,-1 0-1,0 0 1,1 0-1,0-1-26,41 10 65,-14-19-52,-35 18-5,-9 41-5,-23 60 37,8-73-22,-2 55 9,16-54-38,12-35 22,-8 31 5,-14 2 5,-49-18 9,21-28-28,27 1-39,16-140 64,6 142 19,0-1 1,0-1-1,1 1 1,0 0-1,0 0 1,2 0 0,-1 0-1,1 0 1,0 1-1,1-1 1,2-3-47,-5 11-247,3-1 119,-4 1-4881,0 2 2021</inkml:trace>
  <inkml:trace contextRef="#ctx0" brushRef="#br0" timeOffset="6450.469">833 439 1040,'-7'89'6046,"17"45"-4229,-5-98-1975,-5-37-1995,-1-5 507</inkml:trace>
  <inkml:trace contextRef="#ctx0" brushRef="#br0" timeOffset="6855.173">861 448 1825,'0'7'1232,"0"2"-15,1 7-513,-1 1 209,1 8-353,-2-5 32,0 5-192,2-6 17,-1 4-257,-1-3 0,1 1-144,0-5 48,-1 0-80,0-5 64,1-2-112,-3-7-80,1-1-1537,0-1 416</inkml:trace>
  <inkml:trace contextRef="#ctx0" brushRef="#br0" timeOffset="7244.911">891 443 1745,'-5'16'4012,"7"18"-2770,0-17-870,-7 193 658,-3-183-3049,3-25 567</inkml:trace>
  <inkml:trace contextRef="#ctx0" brushRef="#br0" timeOffset="7646.883">956 421 2193,'-4'28'5225,"-22"84"-4295,2-3-917,20-105-1976,3-6 479</inkml:trace>
  <inkml:trace contextRef="#ctx0" brushRef="#br0" timeOffset="7999.965">934 445 1681,'-4'10'1392,"1"1"-47,-4 6-401,2 1-47,-2 1-385,2-6-128,0 1-256,-1-2 0,1 2-176,0-3-208,3-1-768,1-7-449,-2-2-336</inkml:trace>
  <inkml:trace contextRef="#ctx0" brushRef="#br0" timeOffset="8252.57">832 473 3842,'0'3'1264,"-1"1"193,-1 2-977,-1-2-320,2-3-832,1-1-801,2-2-63</inkml:trace>
  <inkml:trace contextRef="#ctx0" brushRef="#br0" timeOffset="9359.651">881 211 448,'-1'0'12,"1"0"-1,-1 0 1,1 1 0,-1-1-1,0 0 1,1 0-1,-1 0 1,1 0 0,-1 0-1,0 0 1,1 0-1,-1 0 1,1 0 0,-1 0-1,0 0 1,1 0-1,-1 0 1,1-1 0,-1 1-1,1 0 1,-1 0-1,1-1 1,-1 1 0,1 0-1,-1-1 1,1 1-1,-1 0 1,1-1 0,-1 1-1,1-1 1,0 1 0,-1-1-1,1 1 1,0-1-1,-1 1 1,1-1 0,0 1-1,0-1 1,-1 1-1,1-1 1,0 0 0,0 1-1,0-1 1,0 1-1,0-1 1,0 0 0,0 1-1,0-1 1,0 1-1,0-1 1,0 0 0,0 1-1,0-1 1,1 1-1,-1-1 1,0 1 0,0-1-1,1 1 1,-1-1-1,0 1 1,1-1 0,-1 1-1,0-1-11,5-7 180,0 0-1,-1-1 1,0 1 0,-1-1-1,0 0 1,-1 0 0,1 0-1,-2 0 1,1 0 0,-1 0-1,-1-1 1,1 1-1,-2 0 1,1-1 0,-2-6-180,2 12-817</inkml:trace>
  <inkml:trace contextRef="#ctx0" brushRef="#br0" timeOffset="10371.339">997 245 1281,'-20'-26'3679,"15"-10"-3877,65-28-197,-57 61 410,38-71 2184,-43 37-4055,0 33 396</inkml:trace>
  <inkml:trace contextRef="#ctx0" brushRef="#br0" timeOffset="12125.564">851 493 1185,'-1'-3'3062,"4"-14"-1762,-3 15-1283,1 1 1,-1-1 0,1 1 0,-1-1 0,1 1 0,-1-1 0,1 1-1,0 0 1,0-1 0,0 1 0,0 0 0,0 0 0,0 0 0,0 0-1,0 0 1,0 0 0,1 0 0,-1 0 0,0 0 0,1 0 0,-1 1-1,0-1 1,1 0 0,-1 1 0,1-1 0,-1 1 0,1 0 0,-1 0-1,1-1 1,-1 1 0,1 0 0,-1 0 0,1 0 0,0 0 0,-1 1-1,1-1 1,-1 0 0,1 1 0,-1-1 0,1 1 0,-1 0 0,0-1-1,1 1 1,-1 0 0,0 0 0,1 0 0,-1-1 0,0 2 0,1 0-18,25 21 192,7-40 94,-7 6-2893,-23 7 1115</inkml:trace>
  <inkml:trace contextRef="#ctx0" brushRef="#br0" timeOffset="12826.814">970 450 1233,'-58'-31'3737,"54"27"-3579,3 3-87,0 0 0,1-1-1,-1 1 1,0 0 0,0 0-1,0 0 1,0 0 0,-1 1-1,1-1 1,0 0 0,0 0-1,0 1 1,-1-1 0,1 1-1,0-1 1,-1 1 0,1-1-1,0 1 1,-1 0 0,1 0-1,-1-1 1,1 1 0,-1 0 0,1 1-1,0-1 1,-1 0 0,1 0-1,-2 1-70,3 0 10,-1 0 0,0 0 0,1 0-1,-1 0 1,0 0 0,1 0 0,0 0-1,-1 0 1,1 0 0,0 0 0,-1 1-1,1-1 1,0 0 0,0 0 0,0 0-1,0 1 1,0-1 0,0 0 0,0 0-1,1 0 1,-1 0 0,0 1 0,1-1-1,-1 0 1,0 0 0,1 0 0,0 0 0,-1 0-1,1 0 1,0 0 0,-1 0 0,1 0-1,0 0 1,0 0 0,0-1 0,0 1-1,0 0 1,0 0-10,-3 10 640,5-9-626,0 0-1,1 1 0,-1-1 1,0 0-1,1 0 0,-1-1 1,1 1-1,0-1 0,-1 0 1,1 0-1,0 0 0,0 0 1,0 0-1,0-1 0,-1 0 1,1 0-1,0 0 0,0 0 1,0-1-1,0 0 1,0 1-1,0-1 0,-1-1 1,1 1-1,0-1-13,47 16-875,-51-15-424,0-3 31</inkml:trace>
  <inkml:trace contextRef="#ctx0" brushRef="#br0" timeOffset="40127.778">300 152 1697,'-4'4'6037,"-12"6"-3804,-11 9-2083,-41 48 714,-10 27-803,41-38-10,4-13-16,26-30 472,-12 105 202,18-110-598,-3 9 153,2 1 0,0-1 0,1 1 0,1 0 0,0 0 0,2 0 0,0 2-264,-1-13 308,0-5-4325,1-10 1347</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4:31.899"/>
    </inkml:context>
    <inkml:brush xml:id="br0">
      <inkml:brushProperty name="width" value="0.1" units="cm"/>
      <inkml:brushProperty name="height" value="0.1" units="cm"/>
    </inkml:brush>
  </inkml:definitions>
  <inkml:trace contextRef="#ctx0" brushRef="#br0">18 292 3554,'-7'113'2313,"7"-102"-2257,-1 8 122,1-1 1,0 0-1,1 0 0,1 0 1,1 0-1,0 0 1,1 0-1,1-1 0,1 1 1,1-1-1,0-1 0,1 1 1,0-1-1,4 3-178,2-1 37,1 0 1,1-1-1,1-1 0,0-1 1,1 0-1,0-1 0,1-1 1,1 0-1,0-2 0,1 0 1,0-2-1,3 1-37,-15-7 102,0-1 0,1 0 1,-1 0-1,1-1 0,0-1 0,-1 1 0,1-1 1,0-1-1,-1 0 0,1 0 0,-1-1 0,1 0 0,-1-1 1,0 0-1,0 0 0,0-1 0,0 0 0,0-1 0,-1 0 1,0 0-1,0-1 0,-1 0 0,1 0 0,-1-1 1,0 0-1,-1 0 0,0-1 0,0 1 0,-1-1 0,3-6-102,5-7 84,-2-2-1,0 1 1,-2-2-1,-1 1 0,0-1 1,-2 0-1,-1-1 0,-1 0 1,-1 0-1,-1 0 1,-1 0-1,-1 0 0,-1 0 1,-2 0-1,0 1 0,-2-1 1,0 1-1,-2-1 1,-1 2-1,-1-1 0,0 1 1,-2 1-1,-1-1 0,-1 2 1,0 0-1,-2 0 0,0 2 1,-15-15-84,24 27-6,0 1 1,-1 0-1,0 0 1,0 1-1,-1 0 1,0 0-1,0 0 1,0 1-1,0 0 0,0 1 1,-1 0-1,0 0 1,-5 0 5,-6 2-7,0 0-1,0 2 1,0 0 0,0 2 0,0 0 0,1 1 0,-1 1-1,1 0 1,0 2 0,1 0 0,-1 1 0,2 1 0,-1 1-1,1 0 1,0 2 0,-14 12 7,-18 38-570,45-28-2744,7-21 672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3:29.873"/>
    </inkml:context>
    <inkml:brush xml:id="br0">
      <inkml:brushProperty name="width" value="0.1" units="cm"/>
      <inkml:brushProperty name="height" value="0.1" units="cm"/>
    </inkml:brush>
  </inkml:definitions>
  <inkml:trace contextRef="#ctx0" brushRef="#br0">372 1 2257,'-30'29'7225,"-12"42"-6115,-86 138 2174,103-162-2854,3 0 1,2 2-1,-12 46-430,36-116-216,6 0-569</inkml:trace>
  <inkml:trace contextRef="#ctx0" brushRef="#br0" timeOffset="790.012">433 23 2513,'-13'-8'6849,"12"21"-4892,12 24-2355,-10-34 802,78 142 1637,-10 71-435,-33-85-805,10-28 418,-48-69-1328,-21-30-5075,12-9 1681</inkml:trace>
  <inkml:trace contextRef="#ctx0" brushRef="#br0" timeOffset="68687.561">111 493 1585,'-5'0'4769,"-10"6"-3541,-12 87 210,14-78-864,-1 5-444,12-18 921,4-5-3505,-1 2 664</inkml:trace>
  <inkml:trace contextRef="#ctx0" brushRef="#br0" timeOffset="69373.985">108 465 1537,'-17'28'5410,"-12"36"-4231,-19 37 110,48-102-1325,0 1 1,0 0-1,0 0 1,0-1-1,1 1 1,-1 0-1,0-1 1,0 1-1,0 0 1,0-1-1,0 1 1,0 0-1,0-1 1,0 1-1,0 0 0,0-1 1,0 1-1,0 0 1,0 0-1,0-1 1,-1 1-1,1 0 1,0-1-1,0 1 1,0 0-1,0-1 1,-1 1-1,1 0 1,0 0-1,0-1 0,0 1 1,-1 0-1,1 0 1,0 0-1,0-1 1,-1 1-1,1 0 1,0 0-1,-1 0 1,1 0-1,0 0 1,0-1-1,-1 1 1,1 0-1,0 0 0,-1 0 1,1 0-1,0 0 1,-1 0-1,1 0 1,0 0-1,-1 0 1,1 0-1,0 0 1,-1 0-1,1 1 1,0-1-1,-1 0 1,1 0-1,0 0 0,0 0 1,-1 0-1,1 1 1,0-1-1,0 0 1,-1 0-1,1 0 1,0 1-1,0-1 36,-1-8-1745</inkml:trace>
  <inkml:trace contextRef="#ctx0" brushRef="#br0" timeOffset="69625.056">66 495 1505,'-1'11'709,"-1"0"1,0 0 0,-1 0-1,0 0 1,-1 0 0,0 0-1,-1-1 1,0 1 0,-3 3-710,0 4-1678,8-20 330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5:00.727"/>
    </inkml:context>
    <inkml:brush xml:id="br0">
      <inkml:brushProperty name="width" value="0.1" units="cm"/>
      <inkml:brushProperty name="height" value="0.1" units="cm"/>
    </inkml:brush>
  </inkml:definitions>
  <inkml:trace contextRef="#ctx0" brushRef="#br0">438 1223 1457,'-22'12'7827,"11"215"-4777,-60 183 122,71-342-3001,-19-75-833,6-3-10</inkml:trace>
  <inkml:trace contextRef="#ctx0" brushRef="#br0" timeOffset="164476.808">331 1883 880,'-1'-9'5940,"8"-17"-3880,1-14-1925,22-133 836,-7 33-934,8-76 793,-27 173-811,-2-54 5,5 33-19,-4 52-5,-2 9 1,0 1 0,0-1-1,0 1 1,-1-1 0,1 1 0,-1-1-1,1 0 1,-1 1 0,0-1 0,0 0-1,0 1 1,0-1 0,-1 0 0,1 1-1,-1-1 1,0 1 0,1-1 0,-1 1-1,0-1 1,-1 1 0,0-2-1,-14 15 96,11-3-592</inkml:trace>
  <inkml:trace contextRef="#ctx0" brushRef="#br0" timeOffset="167286.362">469 167 2961,'-4'-3'815,"3"2"-664,0 0 0,-1 0 0,1 0 0,0 0 0,-1 0 0,1 0 0,0 0 0,-1 1 0,1-1 0,-1 1 0,1-1 0,-1 1 0,0-1 0,1 1 0,-1 0 0,1 0 0,-1 0 0,0 0 0,1 0 0,-1 0 0,1 0 0,-1 0 0,0 1 0,1-1 0,-1 1 0,1-1 0,-1 1 0,1 0 0,0-1 0,-1 1 0,0 0-151,-16 10 94,0 0 0,0 1-1,1 0 1,1 2 0,0 0-1,1 1 1,0 0 0,1 1-1,1 1 1,1 0 0,0 1-1,1 0 1,1 1 0,1 0 0,1 0-1,0 1 1,-1 9-94,2-7 179,1 0 0,2 1 0,0 0 0,1 0 0,1 0 0,1 0 1,2 1-1,1 15-179,0-19 102,1-1-1,1 0 1,0 0 0,2 0 0,0-1 0,1 1 0,1-1 0,7 13-102,-10-23 15,0 1 1,0-1-1,1 0 0,0 0 1,0-1-1,1 1 0,0-2 1,0 1-1,0-1 0,1 0 1,0 0-1,1-1 0,-1 0 0,1-1 1,0 1-1,0-2 0,0 1 1,9 1-16,-6-3 33,1-1 0,-1-1 0,1 1 0,-1-2 0,1 0 0,-1-1 0,0 0 0,1 0 0,-1-1 0,0-1 0,-1 0 0,1-1 0,-1 0 1,0-1-1,0 0 0,0-1 0,-1 0 0,0 0 0,-1-1 0,1-1 0,-2 1 0,4-5-33,15-17 167,-2-1 1,-1-1-1,-2-2 0,-1 0 1,-2-1-1,8-20-167,-13 29 11,-1 0 0,-1-1-1,-2-1 1,0 1 0,-2-2-1,-1 1 1,-1-1 0,-2 0-1,-1 0 1,-1-1 0,-1-13-11,-3 29-57,0 0 1,0 1 0,-1-1 0,-1 1 0,0 0 0,-1 0-1,-1 1 1,0-1 0,0 1 0,-1 0 0,-1 1 0,0 0-1,0 0 1,-1 0 0,-1 1 0,1 1 0,-2 0 0,1 0-1,-13-7 57,18 11 20,-1 1-1,-1 0 0,1 0 0,-1 1 0,1-1 0,-1 1 0,0 1 0,0 0 0,0 0 0,0 0 0,-1 0 0,1 1 0,0 1 0,-1-1 1,1 1-1,-1 0 0,1 1 0,0 0 0,-1 0 0,1 1 0,0-1 0,0 2 0,0-1 0,0 1 0,0 0 0,0 0 0,0 1-19,-9 14 505</inkml:trace>
  <inkml:trace contextRef="#ctx0" brushRef="#br0" timeOffset="206970.832">366 1981 2641,'-5'-13'4690,"-2"-6"-3460,12 34 1187,31 43-1464,79 103 1520,17-3-950,-89-125-1541,-33-28-292,-10-13-722</inkml:trace>
  <inkml:trace contextRef="#ctx0" brushRef="#br0" timeOffset="207880.158">302 1938 2721,'-6'-9'5153,"-16"22"-2996,-43 91-20,28-46-1187,-73 136 1416,98-162-2160,10-23-189,-1 0-1,0 0 1,-1 0-1,0 0 1,-1-1-1,1 1 1,-2-1-1,1 0 1,-1-1-1,-1 2-16,14-22-5002,4 1 1640</inkml:trace>
  <inkml:trace contextRef="#ctx0" brushRef="#br0" timeOffset="212349.022">402 1226 1857,'-11'1'4873,"-11"18"-3947,18-16-576,-173 162 144,153-126-350,12-22-109,2 0 155,1 0 0,1 0 0,1 1 1,0 0-1,1 0 0,1 0 0,1 1 0,0 0 1,2 0-1,0 0 0,1 0 0,2 16-190,-1-34-1,-3 72-106,1-73-2358,2-8 576</inkml:trace>
  <inkml:trace contextRef="#ctx0" brushRef="#br0" timeOffset="213357.703">456 1248 1521,'0'6'6558,"17"11"-6563,-16-16 490,61 93 1289,-57-83-1640,0-1 0,0 0 0,1 0 0,0 0-1,0-1 1,1 0 0,1 0 0,-1 0 0,1-1 0,8 6-134,-11-11 102,0 0 0,0 0 0,0 1-1,-1-1 1,0 1 0,0 0 0,0 1 0,0-1 0,-1 1 0,1 0 0,-1-1-1,0 2 1,-1-1 0,1 0 0,-1 0 0,0 1 0,0-1 0,-1 1-1,0 0 1,0-1 0,0 1 0,0 3-102,14 136 1182,-7-78-2753,-7-66-1065,1-3-232</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25:28.200"/>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25:28.198"/>
    </inkml:context>
    <inkml:brush xml:id="br0">
      <inkml:brushProperty name="width" value="0.1" units="cm"/>
      <inkml:brushProperty name="height" value="0.1" units="cm"/>
    </inkml:brush>
  </inkml:definitions>
  <inkml:trace contextRef="#ctx0" brushRef="#br0">627 880 2657,'5'7'4686,"16"-25"-3786,-7 4-142,25-22 424,15-3-520,36-8 213,-38 3-291,22 16-381,39 12 677,-99 20-864,-13-6 1,-2-7-12,9 12 39,-1 0-22,-14-4 64,11-11 7,29-81 801,-14 46-878,-2 0 0,-2 0 0,-2-2 0,3-27-16,65-175 859,-82 238-883,-14 32-212,2-2-1326,4-11-1141,0-5-175</inkml:trace>
  <inkml:trace contextRef="#ctx0" brushRef="#br0" timeOffset="1">584 875 2577,'-8'3'5995,"-15"-15"-3810,4 3-1305,-62-18 404,-26-19-1076,40 14 621,15-4-778,48 32-47,1 1 0,0 0 0,-1-1 1,0 2-1,1-1 0,-1 0 0,0 1 0,-1-1 0,1 1 0,0 0 0,-1 1 0,1-1 0,-1 1 0,1 0 0,-3 0-4,-44-2 32,15-12-48,49 17 32,-7-13-32,-23-69 1097,-8-117-974,-13-48-97,39 115-55,-10 134-936,6 0-4895,3-6 2248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31.562"/>
    </inkml:context>
    <inkml:brush xml:id="br0">
      <inkml:brushProperty name="width" value="0.1" units="cm"/>
      <inkml:brushProperty name="height" value="0.1" units="cm"/>
    </inkml:brush>
  </inkml:definitions>
  <inkml:trace contextRef="#ctx0" brushRef="#br0">860 1986 336,'0'-18'2303,"0"5"1817,-7 30-2891,-98 287 331,20-10-730,71-236-726,97-368 30,88-28-124,-146 278 28,-21 68-30,87 135 1069,-66-111-720,1 4 67,2-2 0,1 0-1,1-2 1,33 25-424,-58-53 74,0-1 0,0 1 0,0 0 0,0 0-1,-1 0 1,0 1 0,0-1 0,0 1 0,-1 0 0,1 1 0,-1-1 0,0 0-1,1 6-73,29 29 446,-33-40-448,-1 0 0,1 0 1,0 0-1,-1 0 0,1 0 0,-1 0 0,1 0 1,0 0-1,-1 0 0,1 1 0,-1-1 0,1 0 0,0 0 1,-1 0-1,1 0 0,0 1 0,-1-1 0,1 0 1,0 0-1,-1 1 0,1-1 0,0 0 0,0 1 1,-1-1-1,1 0 0,0 0 0,0 1 0,0-1 1,-1 1-1,1-1 0,0 0 0,0 1 0,0-1 1,0 0-1,0 1 0,0-1 0,0 1 0,0-1 0,0 0 1,0 1-1,0-1 0,0 1 0,0-1 0,0 0 1,0 1-1,0-1 0,0 1 0,0-1 0,1 0 1,-1 1-1,0-1 0,0 0 0,0 1 0,1-1 1,-1 0-1,0 1 0,0-1 0,1 0 0,-1 0 1,0 1-1,1-1 0,-1 0 0,0 0 0,1 0 0,-1 1 1,0-1-1,1 0 0,-1 0 0,1 0 2,-35-2-2847,29 1 1734,-11 1-1877</inkml:trace>
  <inkml:trace contextRef="#ctx0" brushRef="#br0" timeOffset="947.985">884 1923 1008,'9'-5'1709,"2"14"3177,3-22-1998,-10 4-2318,1-93 799,-12-114-572,-1-127-618,32 2 411,-25 253 173,-5 84-765,4 4-2387,-3-4 378</inkml:trace>
  <inkml:trace contextRef="#ctx0" brushRef="#br0" timeOffset="13113.811">943 1087 2369,'6'-6'4920,"16"-38"-1879,-22 44-3010,1-1 0,-1 1 0,0-1 0,1 1 0,-1-1 1,0 1-1,0-1 0,1 1 0,-1-1 0,0 0 0,0 1 0,0-1 0,0 1 0,0-1 0,0 0 0,1 1 0,-2-1 1,1 1-1,0-1 0,0 0 0,0 1 0,0-1 0,0 1 0,0-1 0,-1 0 0,1 1 0,0-1 0,0 1 0,-1-1 0,1 1 1,0-1-1,-1 1 0,1-1 0,-1 1 0,1-1 0,0 1 0,-1 0 0,1-1 0,-1 1 0,1 0 0,-1-1 0,0 1 1,1 0-1,-1 0 0,1-1 0,-1 1 0,1 0 0,-1 0 0,0 0 0,1 0 0,-1 0 0,1 0 0,-1 0 0,0 0 1,1 0-1,-1 0 0,1 0 0,-1 0 0,0 0 0,1 1-31,44 30 3223,82 116-1369,38 16 592,-77-113-1413,-123-65-8469,19 7 3293</inkml:trace>
  <inkml:trace contextRef="#ctx0" brushRef="#br0" timeOffset="15034.292">942 1018 3217,'4'-27'3634,"-4"27"-3591,0 1 0,0-1 0,0 0 0,0 0 0,1 0-1,-1 1 1,0-1 0,0 0 0,0 0 0,0 0 0,1 1 0,-1-1 0,0 0 0,0 0-1,0 0 1,1 0 0,-1 0 0,0 1 0,0-1 0,0 0 0,1 0 0,-1 0-1,0 0 1,0 0 0,1 0 0,-1 0 0,0 0 0,0 0 0,1 0 0,-1 0 0,0 0-1,0 0 1,1 0 0,-1 0 0,0 0 0,0 0 0,1 0 0,-1 0 0,0-1-1,0 1 1,0 0 0,1 0 0,-1 0 0,0 0 0,0 0 0,0-1 0,1 1 0,-1 0-1,0 0 1,0 0 0,0-1 0,0 1 0,0 0 0,1 0-43,-25 20 3607,24-12-1283,-9-11-937,-13 18-875,-59 5 299,22 4-547,-41 27-138,48-32 293,-42 24-3,5-24-368,76-15-36,10-4-13,0 1 0,-1 0 0,1 0 0,0 0 0,0 1 0,0-1 1,0 1-1,0 0 0,0 0 0,0 0 0,0 0 0,1 0 0,-1 0 1,1 1-1,0-1 0,-1 1 0,0 3 1,-54 57 240,42-48-827,26-34-5762,6 9 2627</inkml:trace>
  <inkml:trace contextRef="#ctx0" brushRef="#br0" timeOffset="18114.903">390 1003 1601,'-24'-1'4185,"24"1"-4127,1 0 0,-1 0 0,0 0 0,0 0-1,1 0 1,-1 0 0,0 0 0,0 0-1,0-1 1,1 1 0,-1 0 0,0 0 0,0 0-1,0 0 1,1-1 0,-1 1 0,0 0-1,0 0 1,0 0 0,0-1 0,1 1 0,-1 0-1,0 0 1,0 0 0,0-1 0,0 1-1,0 0 1,0 0 0,0-1 0,0 1 0,0 0-1,0 0 1,0-1 0,0 1 0,0 0-1,0 0 1,0-1 0,0 1 0,0 0 0,0 0-1,0-1 1,0 1 0,0 0 0,0 0-1,-1-1 1,1 1 0,0 0 0,0 0 0,0 0-1,0-1 1,-1 1 0,1 0 0,0 0-1,0 0 1,0 0 0,-1-1 0,1 1 0,0 0-58,0 0 47,1-1 1,-1 1-1,0 0 1,1-1 0,-1 1-1,0 0 1,1-1 0,-1 1-1,1 0 1,-1 0 0,1-1-1,-1 1 1,1 0 0,-1 0-1,1 0 1,-1 0-1,1-1 1,-1 1 0,1 0-1,-1 0 1,1 0 0,-1 0-1,1 0 1,-1 1 0,1-1-1,-1 0 1,1 0-1,-1 0 1,1 0 0,-1 0-1,1 1 1,-1-1 0,0 0-1,1 0 1,-1 1 0,1-1-1,-1 0 1,0 1 0,1-1-1,-1 0 1,0 1-1,1-1 1,-1 1 0,0-1-1,1 0 1,-1 1 0,0-1-1,0 1 1,0-1 0,1 1-1,-1-1 1,0 1 0,0-1-1,0 1 1,0-1-1,0 1-47,-6 37 706,2-14-521,13 122 952,-8-57-942,-8-47 458,7-8-597,0-33-53,1-1 0,-1 1-1,1 0 1,-1 0 0,0-1-1,0 1 1,1 0 0,-1 0-1,0 0 1,0 0 0,0-1-1,0 1 1,0 0 0,0 0-1,0 0 1,0 0 0,0-1-1,-1 1 1,1 0 0,0 0-1,0 0 1,-1-1 0,1 1-1,0 0 1,-1 0 0,1-1-1,-1 1 1,1 0 0,-1-1-1,1 1 1,-1-1 0,0 1-1,1-1 1,-1 1 0,0-1-1,1 1 1,-1-1 0,0 1-1,0-1 1,1 0 0,-1 1-1,0-1 1,0 0-3,-3-9 348,-14 6-114,-20 6-205,9 44-34,19-27-3,8-16 21,-4 5 16,0-25 358,13-13-320,-20 2 293,-12-3-194,12 13-153,3-29-10,9 30-3,-1 15-1,0-1 1,0 1 0,0 0 0,1-1 0,-1 1 0,1-1 0,-1 0 0,1 1 0,-1-1 0,1 0-1,0 0 1,0 0 0,0 0 0,0 0 0,0 0 0,0 0 0,1 0 0,-1-1 0,1 1 0,-1 0 0,1 0-1,0-1 1,0 1 0,0 0 0,0 0 0,0-1 0,0 1 0,1-1 0,-20-24 0,-11-2 16,20-1-40,-4 18 21,-7-7 33,18 11-46,4 7 15,-1 1 1,0 0 0,1 0-1,-1 0 1,0 0 0,1-1 0,-1 1-1,0 0 1,1 0 0,-1 0-1,1 0 1,-1 0 0,0 0-1,1 0 1,-1 0 0,1 0 0,-1 0-1,0 0 1,1 0 0,-1 1-1,1-1 1,-1 0 0,0 0 0,1 0-1,-1 0 1,0 1 0,1-1-1,-1 0 1,0 0 0,0 1 0,1-1-1,-1 0 1,0 0 0,1 1-1,-1-1 1,0 0 0,0 1-1,0-1 1,1 0 0,-1 1 0,0-1-1,0 1 1,0-1 0,0 0-1,0 1 1,0-1 0,0 0 0,0 1-1,0-1 1,0 1 0,0-1-1,0 0 1,0 1 0,0-1 0,0 1 0,36-2-14,23-12 12,-22 14 9,-36 0-6,1 0-1,-1-1 0,1 1 0,-1-1 0,1 1 1,-1-1-1,1 0 0,-1 1 0,1-1 0,-1 0 1,1 0-1,0 0 0,-1 0 0,1 0 0,-1 0 1,1-1-1,-1 1 0,1 0 0,-1-1 0,1 0 1,-1 1-1,1-1 0,-1 0 0,1 1 0,-1-1 1,0 0-1,1-1 0,5-6-4,36-21-19,-28 34 21,-14-5 2,-1 1 1,0-1-1,1 1 1,-1 0-1,1-1 1,-1 1-1,1-1 1,0 1-1,-1-1 1,1 1 0,-1-1-1,1 0 1,0 1-1,-1-1 1,1 0-1,0 1 1,0-1-1,-1 0 1,1 0 0,0 0-1,0 1 1,-1-1-1,1 0 1,0 0-1,0 0 1,-1 0-1,1 0 1,0-1 0,0 1-1,-1 0 1,1 0-1,0 0 1,-1-1-1,1 1 1,0 0-1,-1-1 1,1 1 0,0-1-1,-1 1 1,1-1-1,-1 1 1,1-1-1,0 1 1,-1-1-1,0 1 1,1-1 0,-1 0-1,1 1 1,-1-1-1,1 0 0,8-7 5,-19 15-1529,7-14-1381,3 0-206</inkml:trace>
  <inkml:trace contextRef="#ctx0" brushRef="#br0" timeOffset="19358.063">353 1147 1745,'-1'0'195,"1"0"-1,0 1 1,0-1 0,-1 0 0,1 0 0,0 0 0,-1 0-1,1 0 1,0 0 0,0 0 0,-1 1 0,1-1 0,0 0-1,-1 0 1,1 0 0,0 0 0,0 0 0,-1 0 0,1-1-1,0 1 1,-1 0 0,1 0 0,0 0 0,-1 0 0,1 0-1,0 0 1,0 0 0,-1-1 0,1 1 0,0 0 0,0 0-1,-1 0 1,1-1 0,0 1 0,0 0-195,-11 218 1739,9-181-952,6-56-389,-13-28-249,-14-26 11,0 25-133,7 24-38,3 35 30,33 47 221,-1 15 323,-32-82-131,-21-60-280,28 63-138,5 5-11,0 1-1,0-1 1,0 1 0,0-1-1,0 0 1,0 1-1,0-1 1,0 0 0,0 0-1,0 0 1,0 0-1,1 1 1,-1-1-1,0 0 1,1 0 0,-1 0-1,1-1 1,-1 1-1,1 0 1,-1 0 0,1 0-1,0 0 1,0 0-1,-1-1 1,1 1 0,0 0-1,0 0 1,0 0-1,0 0 1,0-1-1,1 1 1,-1 0 0,0 0-1,0 0 1,1 0-1,-1-1 1,1 1 0,-1 0-1,1 0-2,4-4 0,-5 5 0,0-1 0,0 1 1,1-1-1,-1 1 1,0-1-1,1 1 1,-1 0-1,0-1 0,1 1 1,-1 0-1,1-1 1,-1 1-1,0 0 1,1 0-1,-1-1 0,1 1 1,-1 0-1,1 0 1,-1 0-1,1 0 1,-1-1-1,1 1 0,-1 0 1,1 0-1,-1 0 1,1 0-1,-1 0 1,1 0-1,-1 0 1,1 1-1,-1-1 0,1 0 1,-1 0-1,1 0 1,-1 0-1,1 1 1,-1-1-1,1 0 0,-1 0 1,1 1-1,-1-1 1,0 0-1,1 1 1,-1-1-1,0 0 0,1 1 1,-1-1-1,0 1 1,1-1-1,-1 1 1,0-1-1,0 1 0,0-1 1,1 0-1,-1 1 1,0-1-1,0 1 0,14 23 428,-5-10 152,-11-33-505,-18-46-29,10 82-89,-2 9-1254,2-20 27</inkml:trace>
  <inkml:trace contextRef="#ctx0" brushRef="#br0" timeOffset="20356.006">102 1013 1473,'-32'-2'4599,"23"6"-4486,8-4-100,1 1 1,-1-1-1,1 0 0,-1 1 1,1-1-1,-1 1 0,0-1 0,1 0 1,-1 0-1,0 1 0,1-1 0,-1 0 1,0 0-1,1 0 0,-1 0 0,0 0 1,1 0-1,-1 0 0,0 0 1,0 0-1,1 0 0,-1 0 0,0 0 1,1 0-1,-1-1 0,0 1 0,1 0 1,-1 0-1,0-1 0,1 1 0,-1 0 1,1-1-1,-1 1 0,1-1 1,-1 1-1,1-1 0,-1 1 0,1-1 1,-1 1-1,1-1 0,-1 0 0,1 1 1,0-1-1,-1 0 0,1 1 0,0-1 1,0 0-1,0 1 0,-1-1 0,1 0-13,-10-16 258,9 16-242,1 0 0,-1 0-1,0 1 1,0-1-1,0 0 1,0 0 0,1 0-1,-1-1 1,1 1 0,-1 0-1,1 0 1,-1 0-1,1 0 1,-1 0 0,1-1-1,0 1 1,0 0-1,0 0 1,-1-1 0,1 1-1,0 0 1,1 0 0,-1-1-1,0 1 1,0 0-1,0 0 1,1 0 0,-1-1-1,1 1 1,-1 0 0,1 0-1,-1 0 1,1 0-1,0 0 1,-1 0 0,1 0-1,0 0 1,0 0 0,0 0-16,2-2 4,1 0 0,-1 0 0,0 0 0,0 0 0,-1 0 0,1-1 0,-1 1 0,1-1 0,-1 0 0,0 0 0,-1 0 0,1 0 0,-1 0 0,0 0 0,0 0 0,0 0 0,0-1 0,-1 1 0,1 0 0,-1 0 0,0-1 0,-1 1 0,1 0 0,-1-1 1,0 1-1,0 0 0,0 0 0,0 0 0,-1 0 0,0 0 0,1 0 0,-1 0 0,-1 0 0,1 1 0,-3-3-4,-32-30-800,37 30-462</inkml:trace>
  <inkml:trace contextRef="#ctx0" brushRef="#br0" timeOffset="21176.29">269 1001 1537,'2'6'2200,"-8"-9"-20,0-3-2029,-41-21 472,45 24-588,0 1 0,1-1 0,-1 0 0,1 0 0,0 0 0,0 0 0,0 0 0,0 0-1,0 0 1,1 0 0,-1-1 0,1 1 0,0 0 0,0 0 0,0 0 0,1-1 0,-1 1 0,1 0 0,-1 0 0,1 0 0,0 0-35,40-54 16,18-47-43,-59 102 27,0 1 0,0-1 0,-1 1 0,1-1 0,0 1 0,-1-1 0,1 1 0,-1-1 0,0 1 0,1 0 0,-1-1 0,0 1 0,0 0 1,0-1-1,0 1 0,0 0 0,0 0 0,0 0 0,0 0 0,0 0 0,0 0 0,-1 0 0,1 0 0,0 0 0,-1 1 0,1-1 0,-1 1 0,1-1 0,-1 1 0,1-1 0,-1 1 0,1 0 0,-1 0 0,1 0 0,-1-1 0,0 2 0,1-1 0,-1 0 0,1 0 0,-1 0 0,1 1 0,-1-1 0,1 1 0,-1-1 0,1 1 1,0 0-1,-1-1 0,1 1 0,0 0 0,-1 0 0,1 0 0,0 0 0,0 0 0,0 0 0,-1 1 0,-4 0-122,1-2-1060,5-5 64</inkml:trace>
  <inkml:trace contextRef="#ctx0" brushRef="#br0" timeOffset="23933.69">958 12 4098,'-36'-11'4744,"-27"18"-3305,29-1-774,27-5-613,-1 0-1,1 0 1,0 0-1,0 1 1,0 0-1,0 0 0,0 0 1,0 1-1,1 1 1,-1-1-1,1 1 1,0 0-1,0 0 0,0 1 1,1-1-1,-1 1 1,1 1-1,-1 1-51,-9 11 96,2 1 0,0 1 0,1 0 0,1 0 0,1 1 0,0 1 0,2-1 0,1 1 0,0 1 1,2 1-97,0-8 101,1 0 1,1 0 0,1 1 0,0-1 0,1 1 0,1-1 0,0 0 0,1 1 0,1-1 0,1 1 0,0-1 0,1 0 0,1 0 0,0-1 0,1 0 0,1 1 0,0-2-1,1 1 1,3 3-102,3-3 83,1-1 0,0 0 0,1-1-1,0-1 1,1 0 0,1-1-1,-1-1 1,11 4-83,-14-8 67,-1-1 1,1 0-1,0 0 0,0-2 0,0 1 0,0-2 1,1 0-1,-1-1 0,1 0 0,-1-1 1,1-1-1,-1 0 0,1-1 0,-1-1 1,10-2-68,-7 0 64,0-1 0,-1 0 0,0-1 0,0-1 1,-1-1-1,1 0 0,-2-1 0,1 0 0,-2-1 1,1-1-1,-2 0 0,1-1 0,-2 0 0,0-1 1,6-9-65,-7 6 17,0-1 0,0-1 0,-2 1 1,-1-2-1,0 1 0,-1-1 0,-1 0 1,-1 0-1,-1 0 0,-1-1 0,0 1 1,-2-1-1,-1-16-17,1 25 1,0-1 0,-1 1 0,-1 0 0,0 0 0,0 0 1,-1 0-1,-1 0 0,0 0 0,-1 1 0,0 0 0,0 0 0,-1 0 0,-1 0 1,0 1-1,0 0 0,-1 1 0,0 0 0,-1 0 0,0 0 0,0 1 0,-1 1 1,0 0-1,0 0 0,-1 1 0,0 0 0,0 0-1,-18 0-11,1 1 1,-1 1-1,0 1 0,0 2 0,-29 1 11,-36-1-3126,80-2-41,-5-9-362</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33:12.865"/>
    </inkml:context>
    <inkml:brush xml:id="br0">
      <inkml:brushProperty name="width" value="0.1" units="cm"/>
      <inkml:brushProperty name="height" value="0.1" units="cm"/>
    </inkml:brush>
  </inkml:definitions>
  <inkml:trace contextRef="#ctx0" brushRef="#br0">1187 2143 2033,'4'6'6372,"6"-18"-4636,8-26-1328,67-289 1937,-14 85-1526,6-14-43,-43 154-603,-11 29 1,3 1-1,4 2 1,2 0-1,18-24-173,-50 84-1440,-21 29-1508,4-2-32</inkml:trace>
  <inkml:trace contextRef="#ctx0" brushRef="#br0" timeOffset="2499.241">1214 2146 1329,'-5'-2'4125,"-3"18"-2504,48 220 353,-36-112-1656,12-87 42,-32-45 0,-7 38 99,-61 78-368,46-62 222,3 1 1,2 2-1,2 2 1,2 0 0,-4 17-314,-4 3 163,-8-5-83,43-91-186,1 16-455</inkml:trace>
  <inkml:trace contextRef="#ctx0" brushRef="#br0" timeOffset="3605.407">1239 2103 2337,'0'0'84,"0"0"0,1-1 0,-1 1 0,0 0 0,1 0 1,-1 0-1,0 0 0,0 0 0,1-1 0,-1 1 0,0 0 0,0 0 0,1-1 0,-1 1 0,0 0 0,0 0 0,0-1 1,0 1-1,1 0 0,-1 0 0,0-1 0,0 1 0,0 0 0,0-1 0,0 1 0,0 0 0,0-1 0,0 1 0,0 0 1,0-1-1,0 1 0,0 0 0,0 0 0,0-1 0,0 1 0,0 0 0,0-1 0,0 1 0,0 0 0,0-1 0,-1 1 1,1 0-1,0 0 0,0-1 0,0 1 0,0 0 0,-1 0 0,1-1 0,0 1 0,0 0 0,-1 0 0,1 0 0,0-1 1,0 1-1,-1 0 0,1 0 0,0 0 0,-1 0 0,1 0 0,0 0-84,77 53 1078,-60-36-881,113 116 1239,-118-117-1314,-2-2 37,0 0 0,1-1 1,0 0-1,2 0 1,-1-2-1,1 1 1,10 5-160,-15-12 61,-2 0-13,0 0 1,0-1 0,0 0 0,1-1 0,-1 1-1,1-1 1,0 0 0,0-1 0,0 0-1,0 0 1,0 0 0,0-1 0,1 0 0,-1-1-1,1 1 1,-1-1 0,0-1 0,3 0-49,-9 1 7,0-1 0,-1 0 0,1 0 0,-1 1 1,1-1-1,-1 0 0,1 0 0,-1 0 0,1 1 1,-1-1-1,0 0 0,1 0 0,-1 0 0,0 0 1,0 0-1,1 0 0,-1 0 0,0 0 0,0 0 1,0 0-1,0 0 0,-1 1 0,1-1 0,0 0 1,0 0-1,-1 0 0,1 0 0,0 0 0,-1 0 1,1 0-1,-1 1 0,1-1 0,-1 0 0,1 0 1,-1 0-1,1 1 0,-1-1-7,-4-19 27,-60 398 565,6-216-394,44-141-825,0-17-3090,10-4 1191</inkml:trace>
  <inkml:trace contextRef="#ctx0" brushRef="#br0" timeOffset="5751.819">1503 1057 1297,'-9'2'4211,"-6"14"-3734,12-13-174,-104 78 1239,-22 2-941,24-28-137,28-18-211,72-30-233,9-17-5,-11 42 12,-51 258 1429,55-281-1463,-1 8-159,9-24-2974,2-6 941</inkml:trace>
  <inkml:trace contextRef="#ctx0" brushRef="#br0" timeOffset="6680.038">1556 1141 2001,'-11'16'4290,"9"32"-4462,2-35 643,-6 176 857,0-144-583,8-38-688,-1 1 0,1 0 1,0-1-1,1 1 1,0-1-1,0 0 1,1 0-1,0 0 1,0 0-1,0-1 0,1 0 1,0 0-1,0 0 1,1 0-1,-1-1 1,1 0-1,0 0 0,1 0 1,2 0-58,136 98 2065,-136-96-1975,1 0 1,1-1 0,-1 0 0,1 0-1,0-1 1,0-1 0,1 0-1,-1-1 1,3 1-91,28-6-243,-44-2-2691,-3 0 695</inkml:trace>
  <inkml:trace contextRef="#ctx0" brushRef="#br0" timeOffset="8749.822">1659 233 2241,'-9'1'1035,"5"-1"-875,0-1 0,0 1 0,0 0 0,0 0 1,0 1-1,0-1 0,0 1 0,0 0 0,0 0 0,0 0 1,1 0-1,-1 1 0,0 0 0,1 0 0,-1 0 1,1 0-1,0 0 0,0 0 0,0 1 0,0 0 0,0 0 1,0 0-1,1 0 0,-1 0 0,1 0 0,0 0 1,0 1-1,0-1 0,0 1 0,0 2-160,-3 21 163,0-1 0,2 1 0,2 0 1,0 0-1,1 0 0,2 0 0,3 17-163,1-15 119,1 0 0,2 0 0,0 0 1,2-1-1,1-1 0,2 0 0,0 0 0,2-1 0,0-1 1,2-1-1,1-1 0,1 0-119,-14-16 47,-1-1 0,2 1 0,-1-2 1,1 1-1,0-1 0,0 0 0,0 0 0,1-1 0,-1 0 0,1 0 1,0-1-1,0 0 0,1 0 0,-1-1 0,0 0 0,1-1 1,0 1-1,-1-2 0,1 1 0,-1-1 0,1-1 0,0 0 1,-1 0-1,1 0 0,-1-1 0,1 0 0,-1-1 0,0 0 0,0 0 1,0-1-1,0 0 0,-1 0 0,1-1 0,1-2-47,13-12 159,-1-1 1,-1-1-1,-1-1 0,0-1 0,-2 0 0,-1-1 1,0-1-1,-2-1 0,4-12-159,-10 20 44,-1-1 1,0 1-1,-2-1 0,0 0 1,-2-1-1,0 1 1,0-1-1,-2 1 0,-1-1 1,0 0-1,-2-5-44,2 13 8,-1 0-1,0 0 1,0 0-1,-2 0 1,1 0-1,-1 1 1,-1-1-1,0 1 1,-1 0-1,0 0 1,-4-5-8,3 8-3,0-1 0,-1 1 0,0 1 0,0-1 0,-1 1 1,0 1-1,0-1 0,-1 1 0,0 1 0,0-1 0,0 2 0,-1-1 0,1 1 1,-1 1-1,0 0 0,0 0 0,0 1 0,-1 0 0,1 1 0,-1 0 0,1 0 0,0 1 1,-1 1-1,1 0 0,-5 1 3,-8 4-8,1 1 0,0 1 0,0 1 0,1 2 0,0-1 0,1 2 0,0 1 0,-13 11 8,9-7-163,1 1 0,1 1 1,1 2-1,0 0 0,2 1 0,0 0 1,-3 8 162,9-11-2127,8-16-23</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35:23.170"/>
    </inkml:context>
    <inkml:brush xml:id="br0">
      <inkml:brushProperty name="width" value="0.1" units="cm"/>
      <inkml:brushProperty name="height" value="0.1" units="cm"/>
    </inkml:brush>
  </inkml:definitions>
  <inkml:trace contextRef="#ctx0" brushRef="#br0">3313 172 1072,'-5'3'7158,"0"16"-5861,29 227 1299,14 657 184,-31-702-2387,-1 347 462,-6-540-938,1-7 46,-1 0-1,0 1 0,1-1 1,-1 0-1,0 1 0,0-1 0,0 1 1,0-1-1,0 0 0,0 1 0,0-1 1,0 1-1,-1-1 0,1 0 1,0 1-1,-1-1 0,1 0 0,-1 0 1,0 1-1,1-1 0,-1 0 0,0 0 1,0 0-1,0 0 0,0 1 1,0-2-1,0 1 0,0 0 0,0 0 1,0 0-1,0 0 0,0-1 0,-1 1 1,1 0-1,0-1 0,0 1 1,-1-1-1,1 1 0,0-1 0,-1 0 1,1 0-1,-2 0 38,-17-1-2849,-4-1-238</inkml:trace>
  <inkml:trace contextRef="#ctx0" brushRef="#br0" timeOffset="1">3351 138 2577,'-1'0'110,"1"-1"1,-1 1-1,1 0 0,-1-1 1,1 1-1,0 0 0,-1 0 0,1-1 1,-1 1-1,1 0 0,-1 0 0,1 0 1,-1 0-1,1-1 0,-1 1 1,1 0-1,-1 0 0,0 0 0,1 0 1,-1 0-1,1 0 0,-1 0 0,1 1 1,-1-1-1,1 0 0,-1 0 1,1 0-1,-1 0 0,1 1 0,-1-1 1,1 0-1,-1 0 0,1 1 0,0-1 1,-1 0-1,1 1 0,-1-1 1,1 1-1,0-1 0,-1 0 0,1 1 1,0-1-1,0 1 0,-1-1 0,1 1 1,0-1-1,0 1 0,0-1 1,-1 1-1,1-1 0,0 1 0,0-1 1,0 1-1,0-1 0,0 1 0,0 0 1,0-1-1,0 1 0,0-1 1,1 1-1,-1-1 0,0 1 0,0-1-110,27-16 526,5 4-135,0 2 1,1 1-1,0 1 1,0 2 0,18 0-392,57-13 496,-80 15-308,0 1-1,1 1 1,-1 2-1,0 1 1,1 1-1,-1 1 1,18 4-188,-2-2 151,0-2-1,0-2 1,1-2 0,-1-2 0,0-2-1,37-9-150,218-38 593,-287 51-587,1 0 0,0 1 0,0 0 0,0 1 0,0 0 0,0 1 0,-1 1 0,1 0 0,-1 1 0,0 0 0,1 0 0,-2 2-6,-4-3 55,0 0 1,0 0-1,0 0 0,0-1 1,1 0-1,-1-1 1,1 0-1,-1 0 0,1 0 1,-1-1-1,1 0 1,-1 0-1,1-1-55,-3-20-2325,-6 16-1529,1 2 714</inkml:trace>
  <inkml:trace contextRef="#ctx0" brushRef="#br0" timeOffset="2">4838 84 1633,'0'1'119,"0"0"-1,0-1 1,1 1 0,-1 0 0,0 0 0,0-1 0,0 1 0,0 0 0,0 0-1,0-1 1,0 1 0,0 0 0,0 0 0,0-1 0,-1 1 0,1 0 0,0-1-1,0 1 1,-1 0 0,1 0 0,0-1 0,-1 1 0,1-1 0,-1 1-1,1 0 1,-1-1 0,1 1 0,-1-1 0,1 1 0,-1-1 0,0 1 0,1-1-1,-1 0 1,0 1 0,1-1 0,-1 0 0,0 1 0,1-1 0,-1 0 0,0 0-1,0 0 1,1 0 0,-1 0 0,0 0 0,0 0 0,1 0 0,-1 0-1,0 0 1,0 0 0,1 0 0,-1 0 0,0 0 0,0-1 0,1 1 0,-1 0-1,0-1 1,1 1 0,-1 0 0,0-1 0,1 1 0,-1-1 0,1 1 0,-1-1-119,-16 275 3046,-8-8-1984,-3-48-691,3 16-144,-38 315 29,36-255 61,23 62-218,0-257-270,-23-111 209,6-1-751</inkml:trace>
  <inkml:trace contextRef="#ctx0" brushRef="#br0" timeOffset="3">3381 2049 432,'-4'20'5338,"3"8"-3470,-8 117-1046,-8 63 107,2-93-690,-2 16 983,16-45-1056,5-62-337,-10-27-1739,-5-3 2</inkml:trace>
  <inkml:trace contextRef="#ctx0" brushRef="#br0" timeOffset="4">3375 1996 1409,'-5'155'5528,"14"-55"-4545,-3 0 1,-5 1-1,-6 31-983,2-49 11,0-75-2351,-2-8 577</inkml:trace>
  <inkml:trace contextRef="#ctx0" brushRef="#br0" timeOffset="5">4639 2112 2817,'-4'-6'4317,"1"14"-3448,-1 17-1018,-43 573 4773,43-533-4208,2-64 1901,-3-4-3162,3 2 686,-10-6 327</inkml:trace>
  <inkml:trace contextRef="#ctx0" brushRef="#br0" timeOffset="6">4602 2798 1649,'-1'0'4634,"16"-3"-3394,61 9-1135,0-3 0,0-3 0,0-4 1,0-2-1,69-17-105,-91 15 35,327-44-1828,-313 46 496</inkml:trace>
  <inkml:trace contextRef="#ctx0" brushRef="#br0" timeOffset="7">3233 2843 3041,'-37'0'1265,"1"0"64,-29 13-801,2 6-192,-32 3-176,12-11-48,-25 1-48,24 0 0,-10-1 32,28-8-1456,5-3 479</inkml:trace>
  <inkml:trace contextRef="#ctx0" brushRef="#br0" timeOffset="8">3384 2795 1665,'-7'8'4601,"-3"-1"-3304,14-17-870,94-105 1371,5-29-994,36-41-511,-35 70-152,-90 103 19,-1-1 0,0 0 0,-1 0 0,-1-1 0,0-1-1,0 0 1,-2-1 0,0 0 0,-1 0 0,0-1 0,0-3-160,25-44 293,-33 64-322,-7 14-1046,-4-5-2396,3-8 523</inkml:trace>
  <inkml:trace contextRef="#ctx0" brushRef="#br0" timeOffset="9">3994 1915 1072,'-4'-9'4230,"-3"-15"-3932,3-182 1321,-20-38-1482,11 0 0,12-73-137,1 264 14,2-168-1529,-4 191 357</inkml:trace>
  <inkml:trace contextRef="#ctx0" brushRef="#br0" timeOffset="10">3924 670 992,'0'-7'417,"2"-6"111,0-3 0,0-10-16,-2-3 161,-1-12-33,-1 4-64,-3-20-240,-1 1-1216,-3-16 208</inkml:trace>
  <inkml:trace contextRef="#ctx0" brushRef="#br0" timeOffset="11">3791 1022 1553,'-9'1'4534,"12"7"-2601,-2 5-1691,-1-13-239,-1 0 0,1 1 0,0-1-1,0 0 1,0 1 0,0-1 0,0 0 0,-1 1 0,1-1 0,0 0 0,0 1 0,0-1 0,0 0 0,0 1 0,0-1 0,0 0 0,0 1 0,0-1 0,0 0-1,0 1 1,1-1 0,-1 0 0,0 1 0,0-1 0,0 0 0,0 1 0,0-1 0,1 0 0,-1 1 0,0-1 0,0 0 0,0 0 0,1 1 0,-1-1 0,0 0-1,1 0 1,-1 0 0,0 1 0,0-1 0,1 0 0,-1 0 0,0 0 0,1 0 0,-1 1 0,0-1 0,1 0 0,-1 0 0,0 0 0,1 0 0,-1 0 0,1 0-1,-1 0 1,0 0 0,1 0 0,-1 0 0,0 0 0,1-1 0,-1 1 0,0 0 0,1 0 0,-1 0 0,1 0-3,2-31 309,-2 30-307,-1 1-1,1-1 1,-1 0-1,0 1 0,1-1 1,-1 0-1,0 1 1,1-1-1,-1 0 0,0 0 1,0 1-1,0-1 1,0 0-1,0 0 1,0 1-1,0-1 0,0 0 1,0 0-1,0 1 1,0-1-1,0 0 0,-1 0 1,1 1-1,0-1 1,-1 0-1,1 1 0,0-1 1,-1 0-1,1 1 1,-1-1-1,1 0 1,-1 1-1,1-1 0,-1 1 1,1-1-1,-1 1 1,0-1-1,1 1 0,-1 0 1,1-1-1,-1 1 1,0 0-1,0-1 0,1 1 1,-1 0-1,0 0 1,0 0-1,1 0 1,-1 0-1,0-1 0,0 1 1,1 1-1,-1-1 1,0 0-1,0 0 0,1 0 1,-1 0-1,0 0 1,0 1-1,1-1 0,-1 0 1,0 1-1,1-1 1,-1 0-1,0 1 1,1-1-1,-1 1 0,0 0-1,0-1 2,0 1 0,0 0-1,0 0 1,0-1-1,0 1 1,0 0 0,1 0-1,-1 0 1,0 0 0,0 0-1,1 0 1,-1 0-1,0 1 1,1-1 0,-1 0-1,1 0 1,0 0-1,-1 1 1,1-1 0,0 0-1,0 0 1,0 1-1,0-1 1,0 0 0,0 0-1,0 1 1,0-1 0,0 0-1,1 0 1,-1 1-1,0-1 1,1 0 0,-1 0-1,1 0 1,-1 0-1,1 0 1,0 1 0,0-1-1,-1 0 1,1 0-1,0-1 1,0 1 0,0 0-1,0 0 1,0 0 0,0-1-1,0 1 1,1 0-2,-1-1 21,1-1 0,-1 1 1,0-1-1,0 1 0,1-1 0,-1 0 1,0 1-1,0-1 0,0 0 0,0 0 1,0 0-1,0 0 0,0 0 0,0 0 1,-1 0-1,1 0 0,0 0 0,-1 0 1,1 0-1,0-1 0,-1 1 0,1 0 1,-1 0-1,0-1 0,0 1 0,1 0 1,-1-1-1,0 1 0,0 0 0,0-1 1,0 1-1,0 0 0,0-1 0,-1 1 1,1 0-1,0-1 0,-1 1 0,1 0 1,-1 0-1,1-1 0,-1 1 0,0 0 1,0 0-1,1 0 0,-1 0 0,0 0 1,0 0-1,0 0 0,0 0 0,0 0 1,0 1-1,0-1 0,0 0 0,0 0 1,-1 1-1,1-1 0,0 1 0,-1-1-21,0 3 24,0-1 0,0 1-1,0 0 1,0 0 0,0-1-1,1 1 1,-1 1-1,0-1 1,1 0 0,0 0-1,-1 0 1,1 1 0,0-1-1,0 1 1,1-1 0,-1 1-1,0-1 1,1 1-1,0-1 1,-1 3-24,-2 7 34,4 22-815,2-39-1031,0-5-66</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39:43.937"/>
    </inkml:context>
    <inkml:brush xml:id="br0">
      <inkml:brushProperty name="width" value="0.1" units="cm"/>
      <inkml:brushProperty name="height" value="0.1" units="cm"/>
    </inkml:brush>
  </inkml:definitions>
  <inkml:trace contextRef="#ctx0" brushRef="#br0">1187 2143 2033,'4'6'6372,"6"-18"-4636,8-26-1328,67-289 1937,-14 85-1526,6-14-43,-43 154-603,-11 29 1,3 1-1,4 2 1,2 0-1,18-24-173,-50 84-1440,-21 29-1508,4-2-32</inkml:trace>
  <inkml:trace contextRef="#ctx0" brushRef="#br0" timeOffset="1">1214 2146 1329,'-5'-2'4125,"-3"18"-2504,48 220 353,-36-112-1656,12-87 42,-32-45 0,-7 38 99,-61 78-368,46-62 222,3 1 1,2 2-1,2 2 1,2 0 0,-4 17-314,-4 3 163,-8-5-83,43-91-186,1 16-455</inkml:trace>
  <inkml:trace contextRef="#ctx0" brushRef="#br0" timeOffset="2">1239 2103 2337,'0'0'84,"0"0"0,1-1 0,-1 1 0,0 0 0,1 0 1,-1 0-1,0 0 0,0 0 0,1-1 0,-1 1 0,0 0 0,0 0 0,1-1 0,-1 1 0,0 0 0,0 0 0,0-1 1,0 1-1,1 0 0,-1 0 0,0-1 0,0 1 0,0 0 0,0-1 0,0 1 0,0 0 0,0-1 0,0 1 0,0 0 1,0-1-1,0 1 0,0 0 0,0 0 0,0-1 0,0 1 0,0 0 0,0-1 0,0 1 0,0 0 0,0-1 0,-1 1 1,1 0-1,0 0 0,0-1 0,0 1 0,0 0 0,-1 0 0,1-1 0,0 1 0,0 0 0,-1 0 0,1 0 0,0-1 1,0 1-1,-1 0 0,1 0 0,0 0 0,-1 0 0,1 0 0,0 0-84,77 53 1078,-60-36-881,113 116 1239,-118-117-1314,-2-2 37,0 0 0,1-1 1,0 0-1,2 0 1,-1-2-1,1 1 1,10 5-160,-15-12 61,-2 0-13,0 0 1,0-1 0,0 0 0,1-1 0,-1 1-1,1-1 1,0 0 0,0-1 0,0 0-1,0 0 1,0 0 0,0-1 0,1 0 0,-1-1-1,1 1 1,-1-1 0,0-1 0,3 0-49,-9 1 7,0-1 0,-1 0 0,1 0 0,-1 1 1,1-1-1,-1 0 0,1 0 0,-1 0 0,1 1 1,-1-1-1,0 0 0,1 0 0,-1 0 0,0 0 1,0 0-1,1 0 0,-1 0 0,0 0 0,0 0 1,0 0-1,0 0 0,-1 1 0,1-1 0,0 0 1,0 0-1,-1 0 0,1 0 0,0 0 0,-1 0 1,1 0-1,-1 1 0,1-1 0,-1 0 0,1 0 1,-1 0-1,1 1 0,-1-1-7,-4-19 27,-60 398 565,6-216-394,44-141-825,0-17-3090,10-4 1191</inkml:trace>
  <inkml:trace contextRef="#ctx0" brushRef="#br0" timeOffset="3">1503 1057 1297,'-9'2'4211,"-6"14"-3734,12-13-174,-104 78 1239,-22 2-941,24-28-137,28-18-211,72-30-233,9-17-5,-11 42 12,-51 258 1429,55-281-1463,-1 8-159,9-24-2974,2-6 941</inkml:trace>
  <inkml:trace contextRef="#ctx0" brushRef="#br0" timeOffset="4">1556 1141 2001,'-11'16'4290,"9"32"-4462,2-35 643,-6 176 857,0-144-583,8-38-688,-1 1 0,1 0 1,0-1-1,1 1 1,0-1-1,0 0 1,1 0-1,0 0 1,0 0-1,0-1 0,1 0 1,0 0-1,0 0 1,1 0-1,-1-1 1,1 0-1,0 0 0,1 0 1,2 0-58,136 98 2065,-136-96-1975,1 0 1,1-1 0,-1 0 0,1 0-1,0-1 1,0-1 0,1 0-1,-1-1 1,3 1-91,28-6-243,-44-2-2691,-3 0 695</inkml:trace>
  <inkml:trace contextRef="#ctx0" brushRef="#br0" timeOffset="5">1659 233 2241,'-9'1'1035,"5"-1"-875,0-1 0,0 1 0,0 0 0,0 0 1,0 1-1,0-1 0,0 1 0,0 0 0,0 0 0,0 0 1,1 0-1,-1 1 0,0 0 0,1 0 0,-1 0 1,1 0-1,0 0 0,0 0 0,0 1 0,0 0 0,0 0 1,0 0-1,1 0 0,-1 0 0,1 0 0,0 0 1,0 1-1,0-1 0,0 1 0,0 2-160,-3 21 163,0-1 0,2 1 0,2 0 1,0 0-1,1 0 0,2 0 0,3 17-163,1-15 119,1 0 0,2 0 0,0 0 1,2-1-1,1-1 0,2 0 0,0 0 0,2-1 0,0-1 1,2-1-1,1-1 0,1 0-119,-14-16 47,-1-1 0,2 1 0,-1-2 1,1 1-1,0-1 0,0 0 0,0 0 0,1-1 0,-1 0 0,1 0 1,0-1-1,0 0 0,1 0 0,-1-1 0,0 0 0,1-1 1,0 1-1,-1-2 0,1 1 0,-1-1 0,1-1 0,0 0 1,-1 0-1,1 0 0,-1-1 0,1 0 0,-1-1 0,0 0 0,0 0 1,0-1-1,0 0 0,-1 0 0,1-1 0,1-2-47,13-12 159,-1-1 1,-1-1-1,-1-1 0,0-1 0,-2 0 0,-1-1 1,0-1-1,-2-1 0,4-12-159,-10 20 44,-1-1 1,0 1-1,-2-1 0,0 0 1,-2-1-1,0 1 1,0-1-1,-2 1 0,-1-1 1,0 0-1,-2-5-44,2 13 8,-1 0-1,0 0 1,0 0-1,-2 0 1,1 0-1,-1 1 1,-1-1-1,0 1 1,-1 0-1,0 0 1,-4-5-8,3 8-3,0-1 0,-1 1 0,0 1 0,0-1 0,-1 1 1,0 1-1,0-1 0,-1 1 0,0 1 0,0-1 0,0 2 0,-1-1 0,1 1 1,-1 1-1,0 0 0,0 0 0,0 1 0,-1 0 0,1 1 0,-1 0 0,1 0 0,0 1 1,-1 1-1,1 0 0,-5 1 3,-8 4-8,1 1 0,0 1 0,0 1 0,1 2 0,0-1 0,1 2 0,0 1 0,-13 11 8,9-7-163,1 1 0,1 1 1,1 2-1,0 0 0,2 1 0,0 0 1,-3 8 162,9-11-2127,8-16-23</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44:47.900"/>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44:47.898"/>
    </inkml:context>
    <inkml:brush xml:id="br0">
      <inkml:brushProperty name="width" value="0.1" units="cm"/>
      <inkml:brushProperty name="height" value="0.1" units="cm"/>
    </inkml:brush>
  </inkml:definitions>
  <inkml:trace contextRef="#ctx0" brushRef="#br0">627 880 2657,'5'7'4686,"16"-25"-3786,-7 4-142,25-22 424,15-3-520,36-8 213,-38 3-291,22 16-381,39 12 677,-99 20-864,-13-6 1,-2-7-12,9 12 39,-1 0-22,-14-4 64,11-11 7,29-81 801,-14 46-878,-2 0 0,-2 0 0,-2-2 0,3-27-16,65-175 859,-82 238-883,-14 32-212,2-2-1326,4-11-1141,0-5-175</inkml:trace>
  <inkml:trace contextRef="#ctx0" brushRef="#br0" timeOffset="1">584 875 2577,'-8'3'5995,"-15"-15"-3810,4 3-1305,-62-18 404,-26-19-1076,40 14 621,15-4-778,48 32-47,1 1 0,0 0 0,-1-1 1,0 2-1,1-1 0,-1 0 0,0 1 0,-1-1 0,1 1 0,0 0 0,-1 1 0,1-1 0,-1 1 0,1 0 0,-3 0-4,-44-2 32,15-12-48,49 17 32,-7-13-32,-23-69 1097,-8-117-974,-13-48-97,39 115-55,-10 134-936,6 0-4895,3-6 2248</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3:48.189"/>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2">781 1115 1873,'-9'2'7329,"-23"4"-5761,6 1-1532,-1 2 0,1 1 0,1 1 0,-1 1 0,2 1-1,0 2 1,-2 2-36,-31 17 16,-56 62 715,108-138 1539,-88-86-509,-92-130-1435,184 257-338,0-2-12,-1 0-1,1 0 0,-1 0 1,0 1-1,0-1 0,0 0 1,0 1-1,0-1 0,-1 1 1,1 0-1,-1 0 0,0 0 1,1 0-1,-1 1 0,0-1 1,0 1-1,0-1 0,0 1 1,0 0-1,0 0 0,-1 0 0,1 1 1,-3-1 24,-4 12-4322,2-9 974</inkml:trace>
  <inkml:trace contextRef="#ctx0" brushRef="#br0" timeOffset="3">865 1146 2449,'0'1'132,"-1"-1"-1,1 0 1,-1 1-1,1-1 1,0 0-1,-1 1 1,1-1 0,-1 0-1,1 1 1,-1-1-1,0 0 1,1 0-1,-1 0 1,1 0 0,-1 1-1,1-1 1,-1 0-1,1 0 1,-1 0-1,0 0 1,1 0-1,-1 0 1,1 0 0,-1-1-1,1 1 1,-1 0-1,1 0 1,-1 0-1,1 0 1,-1-1-1,1 1 1,-1 0 0,1-1-1,-1 1 1,1 0-1,-1-1 1,1 1-1,-1 0 1,1-1 0,0 1-1,-1-1 1,1 1-1,0-1 1,-1 1-1,1-1 1,0 1-1,0-1 1,-1 0-132,33 0 915,-24 4-829,-1 0 1,0 1-1,0 0 0,0 0 1,0 1-1,-1 0 0,0 0 1,0 1-1,0-1 0,0 1 1,2 4-87,24 21 694,38 25 613,-37-56-88,-32 11-1150,-5-14-2,6-5-67,-1-1 0,1 0 0,1 1 0,-1-1 0,2 1 0,-1 0 0,1 0 0,0 0 0,1 0 0,0 1 0,0 0 0,0 0 0,1 0 0,0 0 0,0 1 0,5-3 0,-4 1 0,123-117 29,241-158 1535,-366 278-1667,8-20-2558,-15 21 780</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1.881"/>
    </inkml:context>
    <inkml:brush xml:id="br0">
      <inkml:brushProperty name="width" value="0.1" units="cm"/>
      <inkml:brushProperty name="height" value="0.1" units="cm"/>
    </inkml:brush>
  </inkml:definitions>
  <inkml:trace contextRef="#ctx0" brushRef="#br0">402 1628 2145,'1'0'69,"-1"0"-1,1 0 1,0 0-1,0 0 1,-1-1-1,1 1 1,0 0-1,0-1 1,-1 1-1,1 0 1,0-1-1,-1 1 1,1-1-1,0 1 1,-1-1-1,1 1 1,-1-1 0,1 0-1,-1 1 1,1-1-1,-1 0 1,0 1-1,1-1 1,-1 0-1,0 1 1,1-1-1,-1 0 1,0 0-1,0 0 1,0 1-1,0-1 1,0 0 0,1 0-1,-2 0 1,1 1-1,0-1 1,0 0-1,0 0 1,0 1-1,0-1 1,-1 0-1,1 0 1,0 1-1,-1-1 1,1 0-1,0 0 1,-1 1-1,0-1-68,-10 45 2282,-41 75-1869,-41 135 73,21-48 279,102-280-653,65-257-53,-53 164-54,-5 79 9,-36 87-14,-1 0 0,0 1 0,0-1 0,1 1 0,-1-1 0,0 1 0,1-1 0,-1 1 0,1-1 0,-1 1 1,1-1-1,-1 1 0,1-1 0,-1 1 0,1 0 0,-1-1 0,1 1 0,-1 0 0,1 0 0,0-1 0,-1 1 0,1 0 0,-1 0 1,1 0-1,0 0 0,-1 0 0,1 0 0,0 0 0,-1 0 0,1 0 0,0 0 0,-1 0 0,1 0 0,-1 0 0,1 0 0,0 1 1,-1-1-1,1 0 0,-1 0 0,1 1 0,0-1 0,-1 0 0,1 1 0,-1-1 0,1 1 0,-1-1 0,0 1 0,1-1 0,-1 1 1,1-1-1,17 38 7,-7-15-13,7 7 50,-1 0-1,-1 1 0,-1 0 1,-2 1-1,2 11-43,-4-9 177,2-1-1,2 0 0,1-2 1,1 1-1,8 8-176,10 12 258,-23-34-134,0 0 1,1 0-1,0-1 0,2-1 0,0 0 0,11 8-124,15 8 208,-39-31-202,-12-15-2458,-8-13 616</inkml:trace>
  <inkml:trace contextRef="#ctx0" brushRef="#br0" timeOffset="548.339">392 1532 2545,'-7'-14'4410,"5"-23"-3687,1 23-363,-2-202 1609,0-133-936,-7 251-855,-4 87-3062,3 2 857</inkml:trace>
  <inkml:trace contextRef="#ctx0" brushRef="#br0" timeOffset="1043.365">9 1197 1841,'0'-1'67,"-1"1"0,1 0 0,-1 0 0,1 0-1,-1-1 1,1 1 0,-1 0 0,1 0 0,0-1 0,-1 1 0,1 0 0,-1-1 0,1 1 0,0-1 0,-1 1-1,1 0 1,0-1 0,0 1 0,-1-1 0,1 1 0,0-1 0,0 1 0,0-1 0,-1 1 0,1-1 0,0 1 0,0-1-1,0 1 1,0-1 0,0 1 0,0-1 0,0 1 0,0-1 0,0 1 0,0-1 0,1 1 0,-1-1 0,0 1 0,0-1-1,0 1 1,0-1 0,1 1 0,-1 0 0,0-1 0,1 1 0,-1-1 0,0 1 0,1 0 0,-1-1 0,0 1 0,1 0-1,-1-1 1,1 1 0,-1 0 0,1-1 0,-1 1 0,1 0 0,-1 0 0,1 0 0,-1 0 0,1-1-67,27-15 426,1 1-1,0 1 1,1 2 0,0 1 0,1 1 0,0 1 0,1 2 0,0 1 0,0 2 0,3 1-426,-35 3 1,228-42 1312,-225 41-1299,-1 0-1,1 1 1,0 0 0,-1 0 0,1 0-1,0 0 1,-1 0 0,1 0-1,0 1 1,-1-1 0,1 1 0,-1 0-1,1-1 1,0 1 0,-1 1-1,0-1 1,1 0 0,-1 1 0,0-1-1,0 1 1,1-1 0,-1 1-1,0 0 1,-1 0 0,1 0 0,0 0-1,-1 0 1,1 1-14,-9-2-576,-10-14-1358,-3-8 55</inkml:trace>
  <inkml:trace contextRef="#ctx0" brushRef="#br0" timeOffset="1865.305">209 43 1569,'-21'3'2107,"19"-3"-2001,0 0 0,0 0 0,-1 0-1,1 0 1,0 1 0,0-1 0,0 1 0,0 0 0,0 0 0,-1-1 0,1 1 0,1 0 0,-1 1 0,0-1 0,0 0 0,0 0 0,1 1 0,-1-1 0,0 1 0,1 0 0,0-1 0,-1 1 0,1 0 0,-1 1-106,-13 25 45,2 1 0,0 0 0,2 1 0,1 0 0,2 1 0,1 0 0,-2 24-45,4-37 33,2 0 0,0 0 0,1 1 0,1-1 1,1 1-1,0-1 0,1 1 0,2-1 0,-1 1 1,2-1-1,1 0 0,0 0 0,1-1 0,1 0 1,0 0-1,2 0 0,0-1 0,8 11-33,-12-22 43,1 0-1,0-1 0,0 0 0,0 0 1,0 0-1,1-1 0,0 0 0,0 0 1,0-1-1,0 0 0,0 0 1,0 0-1,0-1 0,1 0 0,-1-1 1,0 0-1,1 0 0,-1 0 1,0-1-1,1 0 0,-1 0 0,0-1 1,0 0-1,0 0 0,0-1 0,3-1-42,7-5 71,-1 1 0,0-2 0,0 0-1,-1-1 1,-1-1 0,0 0-1,0-1 1,-1 0 0,-1-1-1,0 0 1,-1-1 0,-1-1 0,0 0-1,-1 0 1,-1-1 0,4-8-71,-2 5 27,-1 0 0,-1-1 0,0 0 0,-2 0 0,0 0 1,-2-1-1,0 1 0,-1-1 0,-1 0 0,-2 0 0,0-1-27,0 14 7,1 2-3,-1 0 0,0 0 0,0 0 0,-1 0 0,0 0 0,0 0 0,0 0 1,-1 0-1,0 1 0,-1-1 0,1 1 0,-1-1 0,-1 1 0,1 0 0,-1 0 0,-3-4-4,-3 0 5,-1 1-1,0 0 0,0 1 1,0 0-1,-1 1 0,-1 0 0,1 1 1,-1 0-1,0 1 0,0 1 0,0 0 1,-1 1-1,0 0 0,1 1 0,-8 0-4,10-1 23,-1 1-1,0 1 0,0 0 0,0 1 0,-1 0 0,1 1 0,0 1 1,1-1-1,-1 2 0,0 0 0,0 0 0,1 1 0,0 0 0,0 1 0,0 1 1,0-1-1,-2 4-22,-5 19 325,21-26-466</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27.005"/>
    </inkml:context>
    <inkml:brush xml:id="br0">
      <inkml:brushProperty name="width" value="0.1" units="cm"/>
      <inkml:brushProperty name="height" value="0.1" units="cm"/>
    </inkml:brush>
  </inkml:definitions>
  <inkml:trace contextRef="#ctx0" brushRef="#br0">205 1579 1985,'6'-24'2707,"-18"31"-841,-58 197-1223,39-129-552,18-49-64,2 1 0,1 0 0,1 0 0,1 1 0,1 0 0,2 1 0,0 8-27,5-37 5,1 0 0,-1 0 0,0 0 0,1 0-1,-1-1 1,0 1 0,1 0 0,-1 0 0,0 1 0,1-1 0,-1 0 0,0 0 0,1 0 0,-1 0 0,0 0 0,0 0 0,1 0 0,-1 0 0,0 1 0,1-1 0,-1 0-1,0 0 1,0 0 0,1 1 0,-1-1 0,0 0 0,0 0 0,0 1 0,1-1 0,-1 0 0,0 0 0,0 1 0,0-1 0,0 0 0,0 1 0,1-1 0,-1 0 0,0 0 0,0 1-1,0-1 1,0 0 0,0 1 0,0-1 0,0 0 0,0 1 0,0-1 0,0 0 0,0 1-5,13-28 162,-12 25-150,79-216 209,-59 161-192,-3 0 1,-2-2-1,3-34-29,-13 68 13,-6 25-11,0 0-1,0 0 0,1 0 0,-1 0 1,0 1-1,0-1 0,0 0 1,0 0-1,1 0 0,-1 0 0,0 0 1,0 0-1,0 0 0,1 0 0,-1 0 1,0-1-1,0 1 0,0 0 0,0 0 1,1 0-1,-1 0 0,0 0 1,0 0-1,0 0 0,0 0 0,1 0 1,-1 0-1,0-1 0,0 1 0,0 0 1,0 0-1,0 0 0,0 0 0,1-1-1,7 20 123,92 144 955,69 96 256,-153-232-1108,-46-101 1255,7 51-1382</inkml:trace>
  <inkml:trace contextRef="#ctx0" brushRef="#br0" timeOffset="371.627">239 1520 2433,'18'-27'3846,"-19"-28"-2369,-1 35-1181,-11-70 597,12-13-86,4-1 0,5 1 0,6-10-807,1-20 562,-14 119-513,1 5-32,-1 1 0,0-1-1,-1 1 1,0-1 0,0 0-1,-1 1 1,0-1 0,0 1 0,-1-1-1,-2-6-16,-18 3-63,15 19-2366,7 1 541</inkml:trace>
  <inkml:trace contextRef="#ctx0" brushRef="#br0" timeOffset="789.29">0 1162 2177,'37'-34'3618,"5"10"-2957,1 2 1,1 1-1,1 3 1,40-11-662,-81 28 27,203-62 915,-147 56 202,-73-1-2227,-4-2 512</inkml:trace>
  <inkml:trace contextRef="#ctx0" brushRef="#br0" timeOffset="1550.279">383 38 1313,'0'-2'119,"0"1"-1,0-1 1,0 1 0,-1-1 0,1 0 0,0 1 0,-1-1 0,0 1 0,1-1 0,-1 1 0,0-1 0,0 1 0,1 0 0,-1-1 0,0 1 0,-1 0 0,1 0 0,0 0 0,0 0 0,0-1-1,-1 2 1,1-1 0,0 0 0,-1 0 0,1 0 0,-1 1 0,1-1 0,-1 0 0,1 1 0,-1 0 0,1-1 0,-1 1 0,0 0 0,1 0 0,-1 0 0,0 0 0,1 0 0,-1 0 0,1 0-1,-1 1 1,0-1 0,1 0 0,-1 1 0,1-1 0,-1 1 0,0 0-119,-74 32 515,65-22-508,1 0 0,0 0 0,1 1-1,0 1 1,1-1 0,0 1 0,1 0-1,0 1 1,0 4-7,-3 2 9,3-6 17,-1 0 1,2 0-1,0 1 0,1 0 1,0 1-1,1-1 1,1 1-1,0-1 0,1 1 1,1 3-27,0 5 79,1 0 0,1 1 0,1-1 0,1 0 1,1 0-1,7 22-79,-9-39 14,0 0 0,0 0 1,0 0-1,1 0 0,0 0 1,0 0-1,0-1 0,1 1 0,0-1 1,1 0-1,-1 0 0,1-1 1,0 0-1,1 1 0,-1-2 1,1 1-1,0 0 0,0-1 1,0-1-1,1 1 0,-1-1 1,1 0-1,0 0 0,0-1 0,0 1 1,0-2-1,1 1 0,-1-1 1,0 0-1,1-1 0,-1 0 1,1 0-1,2-1-14,-1 0 38,0-1 1,0-1 0,-1 1-1,0-2 1,1 1-1,-1-1 1,-1 0-1,1-1 1,0 0 0,-1 0-1,0 0 1,0-1-1,-1 0 1,0-1-1,0 1 1,0-1 0,-1-1-1,0 1 1,3-5-39,64-155 259,-36-6-208,-34 166-48,-1 0 1,0 0-1,0 0 0,-1 0 0,0 0 1,0 0-1,-1 0 0,0 0 0,0 0 1,-1 0-1,0 0 0,0 0 0,0 1 1,-1-1-1,0 1 0,0 0 0,-1-1 1,0 1-1,0 1 0,0-1 0,-1 1 1,1-1-1,-4-1-3,0 2 4,-2-1-1,1 1 1,0 1 0,-1 0 0,0 0-1,0 1 1,0 0 0,0 1 0,-1 0-1,1 1 1,0 0 0,-1 0 0,1 1 0,-1 1-1,1 0 1,-1 0 0,-4 2-4,12-3-15,0 1 0,0-1 0,1 1 0,-1 0 0,1 0 0,-1 0 0,1 0 0,-1 1 0,1-1 0,-1 1 0,1-1 0,0 1 0,0 0 0,0 0 0,0 0 0,0 0 0,0 0 0,1 0 0,-1 1 0,1-1 0,-1 1 0,1-1 0,0 1 0,0-1 0,0 1 0,0 2 15,2 6-1560,12-4 71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5:31.562"/>
    </inkml:context>
    <inkml:brush xml:id="br0">
      <inkml:brushProperty name="width" value="0.1" units="cm"/>
      <inkml:brushProperty name="height" value="0.1" units="cm"/>
    </inkml:brush>
  </inkml:definitions>
  <inkml:trace contextRef="#ctx0" brushRef="#br0">860 1986 336,'0'-18'2303,"0"5"1817,-7 30-2891,-98 287 331,20-10-730,71-236-726,97-368 30,88-28-124,-146 278 28,-21 68-30,87 135 1069,-66-111-720,1 4 67,2-2 0,1 0-1,1-2 1,33 25-424,-58-53 74,0-1 0,0 1 0,0 0 0,0 0-1,-1 0 1,0 1 0,0-1 0,0 1 0,-1 0 0,1 1 0,-1-1 0,0 0-1,1 6-73,29 29 446,-33-40-448,-1 0 0,1 0 1,0 0-1,-1 0 0,1 0 0,-1 0 0,1 0 1,0 0-1,-1 0 0,1 1 0,-1-1 0,1 0 0,0 0 1,-1 0-1,1 0 0,0 1 0,-1-1 0,1 0 1,0 0-1,-1 1 0,1-1 0,0 0 0,0 1 1,-1-1-1,1 0 0,0 0 0,0 1 0,0-1 1,-1 1-1,1-1 0,0 0 0,0 1 0,0-1 1,0 0-1,0 1 0,0-1 0,0 1 0,0-1 0,0 0 1,0 1-1,0-1 0,0 1 0,0-1 0,0 0 1,0 1-1,0-1 0,0 1 0,0-1 0,1 0 1,-1 1-1,0-1 0,0 0 0,0 1 0,1-1 1,-1 0-1,0 1 0,0-1 0,1 0 0,-1 0 1,0 1-1,1-1 0,-1 0 0,0 0 0,1 0 0,-1 1 1,0-1-1,1 0 0,-1 0 0,1 0 2,-35-2-2847,29 1 1734,-11 1-1877</inkml:trace>
  <inkml:trace contextRef="#ctx0" brushRef="#br0" timeOffset="947.985">884 1923 1008,'9'-5'1709,"2"14"3177,3-22-1998,-10 4-2318,1-93 799,-12-114-572,-1-127-618,32 2 411,-25 253 173,-5 84-765,4 4-2387,-3-4 378</inkml:trace>
  <inkml:trace contextRef="#ctx0" brushRef="#br0" timeOffset="13113.811">943 1087 2369,'6'-6'4920,"16"-38"-1879,-22 44-3010,1-1 0,-1 1 0,0-1 0,1 1 0,-1-1 1,0 1-1,0-1 0,1 1 0,-1-1 0,0 0 0,0 1 0,0-1 0,0 1 0,0-1 0,0 0 0,1 1 0,-2-1 1,1 1-1,0-1 0,0 0 0,0 1 0,0-1 0,0 1 0,0-1 0,-1 0 0,1 1 0,0-1 0,0 1 0,-1-1 0,1 1 1,0-1-1,-1 1 0,1-1 0,-1 1 0,1-1 0,0 1 0,-1 0 0,1-1 0,-1 1 0,1 0 0,-1-1 0,0 1 1,1 0-1,-1 0 0,1-1 0,-1 1 0,1 0 0,-1 0 0,0 0 0,1 0 0,-1 0 0,1 0 0,-1 0 0,0 0 1,1 0-1,-1 0 0,1 0 0,-1 0 0,0 0 0,1 1-31,44 30 3223,82 116-1369,38 16 592,-77-113-1413,-123-65-8469,19 7 3293</inkml:trace>
  <inkml:trace contextRef="#ctx0" brushRef="#br0" timeOffset="15034.292">942 1018 3217,'4'-27'3634,"-4"27"-3591,0 1 0,0-1 0,0 0 0,0 0 0,1 0-1,-1 1 1,0-1 0,0 0 0,0 0 0,0 0 0,1 1 0,-1-1 0,0 0 0,0 0-1,0 0 1,1 0 0,-1 0 0,0 1 0,0-1 0,0 0 0,1 0 0,-1 0-1,0 0 1,0 0 0,1 0 0,-1 0 0,0 0 0,0 0 0,1 0 0,-1 0 0,0 0-1,0 0 1,1 0 0,-1 0 0,0 0 0,0 0 0,1 0 0,-1 0 0,0-1-1,0 1 1,0 0 0,1 0 0,-1 0 0,0 0 0,0 0 0,0-1 0,1 1 0,-1 0-1,0 0 1,0 0 0,0-1 0,0 1 0,0 0 0,1 0-43,-25 20 3607,24-12-1283,-9-11-937,-13 18-875,-59 5 299,22 4-547,-41 27-138,48-32 293,-42 24-3,5-24-368,76-15-36,10-4-13,0 1 0,-1 0 0,1 0 0,0 0 0,0 1 0,0-1 1,0 1-1,0 0 0,0 0 0,0 0 0,0 0 0,1 0 0,-1 0 1,1 1-1,0-1 0,-1 1 0,0 3 1,-54 57 240,42-48-827,26-34-5762,6 9 2627</inkml:trace>
  <inkml:trace contextRef="#ctx0" brushRef="#br0" timeOffset="18114.903">390 1003 1601,'-24'-1'4185,"24"1"-4127,1 0 0,-1 0 0,0 0 0,0 0-1,1 0 1,-1 0 0,0 0 0,0 0-1,0-1 1,1 1 0,-1 0 0,0 0 0,0 0-1,0 0 1,1-1 0,-1 1 0,0 0-1,0 0 1,0 0 0,0-1 0,1 1 0,-1 0-1,0 0 1,0 0 0,0-1 0,0 1-1,0 0 1,0 0 0,0-1 0,0 1 0,0 0-1,0 0 1,0-1 0,0 1 0,0 0-1,0 0 1,0-1 0,0 1 0,0 0 0,0 0-1,0-1 1,0 1 0,0 0 0,0 0-1,-1-1 1,1 1 0,0 0 0,0 0 0,0 0-1,0-1 1,-1 1 0,1 0 0,0 0-1,0 0 1,0 0 0,-1-1 0,1 1 0,0 0-58,0 0 47,1-1 1,-1 1-1,0 0 1,1-1 0,-1 1-1,0 0 1,1-1 0,-1 1-1,1 0 1,-1 0 0,1-1-1,-1 1 1,1 0 0,-1 0-1,1 0 1,-1 0-1,1-1 1,-1 1 0,1 0-1,-1 0 1,1 0 0,-1 0-1,1 0 1,-1 1 0,1-1-1,-1 0 1,1 0-1,-1 0 1,1 0 0,-1 0-1,1 1 1,-1-1 0,0 0-1,1 0 1,-1 1 0,1-1-1,-1 0 1,0 1 0,1-1-1,-1 0 1,0 1-1,1-1 1,-1 1 0,0-1-1,1 0 1,-1 1 0,0-1-1,0 1 1,0-1 0,1 1-1,-1-1 1,0 1 0,0-1-1,0 1 1,0-1-1,0 1-47,-6 37 706,2-14-521,13 122 952,-8-57-942,-8-47 458,7-8-597,0-33-53,1-1 0,-1 1-1,1 0 1,-1 0 0,0-1-1,0 1 1,1 0 0,-1 0-1,0 0 1,0 0 0,0-1-1,0 1 1,0 0 0,0 0-1,0 0 1,0 0 0,0-1-1,-1 1 1,1 0 0,0 0-1,0 0 1,-1-1 0,1 1-1,0 0 1,-1 0 0,1-1-1,-1 1 1,1 0 0,-1-1-1,1 1 1,-1-1 0,0 1-1,1-1 1,-1 1 0,0-1-1,1 1 1,-1-1 0,0 1-1,0-1 1,1 0 0,-1 1-1,0-1 1,0 0-3,-3-9 348,-14 6-114,-20 6-205,9 44-34,19-27-3,8-16 21,-4 5 16,0-25 358,13-13-320,-20 2 293,-12-3-194,12 13-153,3-29-10,9 30-3,-1 15-1,0-1 1,0 1 0,0 0 0,1-1 0,-1 1 0,1-1 0,-1 0 0,1 1 0,-1-1 0,1 0-1,0 0 1,0 0 0,0 0 0,0 0 0,0 0 0,0 0 0,1 0 0,-1-1 0,1 1 0,-1 0 0,1 0-1,0-1 1,0 1 0,0 0 0,0 0 0,0-1 0,0 1 0,1-1 0,-20-24 0,-11-2 16,20-1-40,-4 18 21,-7-7 33,18 11-46,4 7 15,-1 1 1,0 0 0,1 0-1,-1 0 1,0 0 0,1-1 0,-1 1-1,0 0 1,1 0 0,-1 0-1,1 0 1,-1 0 0,0 0-1,1 0 1,-1 0 0,1 0 0,-1 0-1,0 0 1,1 0 0,-1 1-1,1-1 1,-1 0 0,0 0 0,1 0-1,-1 0 1,0 1 0,1-1-1,-1 0 1,0 0 0,0 1 0,1-1-1,-1 0 1,0 0 0,1 1-1,-1-1 1,0 0 0,0 1-1,0-1 1,1 0 0,-1 1 0,0-1-1,0 1 1,0-1 0,0 0-1,0 1 1,0-1 0,0 0 0,0 1-1,0-1 1,0 1 0,0-1-1,0 0 1,0 1 0,0-1 0,0 1 0,36-2-14,23-12 12,-22 14 9,-36 0-6,1 0-1,-1-1 0,1 1 0,-1-1 0,1 1 1,-1-1-1,1 0 0,-1 1 0,1-1 0,-1 0 1,1 0-1,0 0 0,-1 0 0,1 0 0,-1 0 1,1-1-1,-1 1 0,1 0 0,-1-1 0,1 0 1,-1 1-1,1-1 0,-1 0 0,1 1 0,-1-1 1,0 0-1,1-1 0,5-6-4,36-21-19,-28 34 21,-14-5 2,-1 1 1,0-1-1,1 1 1,-1 0-1,1-1 1,-1 1-1,1-1 1,0 1-1,-1-1 1,1 1 0,-1-1-1,1 0 1,0 1-1,-1-1 1,1 0-1,0 1 1,0-1-1,-1 0 1,1 0 0,0 0-1,0 1 1,-1-1-1,1 0 1,0 0-1,0 0 1,-1 0-1,1 0 1,0-1 0,0 1-1,-1 0 1,1 0-1,0 0 1,-1-1-1,1 1 1,0 0-1,-1-1 1,1 1 0,0-1-1,-1 1 1,1-1-1,-1 1 1,1-1-1,0 1 1,-1-1-1,0 1 1,1-1 0,-1 0-1,1 1 1,-1-1-1,1 0 0,8-7 5,-19 15-1529,7-14-1381,3 0-206</inkml:trace>
  <inkml:trace contextRef="#ctx0" brushRef="#br0" timeOffset="19358.063">353 1147 1745,'-1'0'195,"1"0"-1,0 1 1,0-1 0,-1 0 0,1 0 0,0 0 0,-1 0-1,1 0 1,0 0 0,0 0 0,-1 1 0,1-1 0,0 0-1,-1 0 1,1 0 0,0 0 0,0 0 0,-1 0 0,1-1-1,0 1 1,-1 0 0,1 0 0,0 0 0,-1 0 0,1 0-1,0 0 1,0 0 0,-1-1 0,1 1 0,0 0 0,0 0-1,-1 0 1,1-1 0,0 1 0,0 0-195,-11 218 1739,9-181-952,6-56-389,-13-28-249,-14-26 11,0 25-133,7 24-38,3 35 30,33 47 221,-1 15 323,-32-82-131,-21-60-280,28 63-138,5 5-11,0 1-1,0-1 1,0 1 0,0-1-1,0 0 1,0 1-1,0-1 1,0 0 0,0 0-1,0 0 1,0 0-1,1 1 1,-1-1-1,0 0 1,1 0 0,-1 0-1,1-1 1,-1 1-1,1 0 1,-1 0 0,1 0-1,0 0 1,0 0-1,-1-1 1,1 1 0,0 0-1,0 0 1,0 0-1,0 0 1,0-1-1,1 1 1,-1 0 0,0 0-1,0 0 1,1 0-1,-1-1 1,1 1 0,-1 0-1,1 0-2,4-4 0,-5 5 0,0-1 0,0 1 1,1-1-1,-1 1 1,0-1-1,1 1 1,-1 0-1,0-1 0,1 1 1,-1 0-1,1-1 1,-1 1-1,0 0 1,1 0-1,-1-1 0,1 1 1,-1 0-1,1 0 1,-1 0-1,1 0 1,-1-1-1,1 1 0,-1 0 1,1 0-1,-1 0 1,1 0-1,-1 0 1,1 0-1,-1 0 1,1 1-1,-1-1 0,1 0 1,-1 0-1,1 0 1,-1 0-1,1 1 1,-1-1-1,1 0 0,-1 0 1,1 1-1,-1-1 1,0 0-1,1 1 1,-1-1-1,0 0 0,1 1 1,-1-1-1,0 1 1,1-1-1,-1 1 1,0-1-1,0 1 0,0-1 1,1 0-1,-1 1 1,0-1-1,0 1 0,14 23 428,-5-10 152,-11-33-505,-18-46-29,10 82-89,-2 9-1254,2-20 27</inkml:trace>
  <inkml:trace contextRef="#ctx0" brushRef="#br0" timeOffset="20356.006">102 1013 1473,'-32'-2'4599,"23"6"-4486,8-4-100,1 1 1,-1-1-1,1 0 0,-1 1 1,1-1-1,-1 1 0,0-1 0,1 0 1,-1 0-1,0 1 0,1-1 0,-1 0 1,0 0-1,1 0 0,-1 0 0,0 0 1,1 0-1,-1 0 0,0 0 1,0 0-1,1 0 0,-1 0 0,0 0 1,1 0-1,-1-1 0,0 1 0,1 0 1,-1 0-1,0-1 0,1 1 0,-1 0 1,1-1-1,-1 1 0,1-1 1,-1 1-1,1-1 0,-1 1 0,1-1 1,-1 1-1,1-1 0,-1 0 0,1 1 1,0-1-1,-1 0 0,1 1 0,0-1 1,0 0-1,0 1 0,-1-1 0,1 0-13,-10-16 258,9 16-242,1 0 0,-1 0-1,0 1 1,0-1-1,0 0 1,0 0 0,1 0-1,-1-1 1,1 1 0,-1 0-1,1 0 1,-1 0-1,1 0 1,-1 0 0,1-1-1,0 1 1,0 0-1,0 0 1,-1-1 0,1 1-1,0 0 1,1 0 0,-1-1-1,0 1 1,0 0-1,0 0 1,1 0 0,-1-1-1,1 1 1,-1 0 0,1 0-1,-1 0 1,1 0-1,0 0 1,-1 0 0,1 0-1,0 0 1,0 0 0,0 0-16,2-2 4,1 0 0,-1 0 0,0 0 0,0 0 0,-1 0 0,1-1 0,-1 1 0,1-1 0,-1 0 0,0 0 0,-1 0 0,1 0 0,-1 0 0,0 0 0,0 0 0,0 0 0,0-1 0,-1 1 0,1 0 0,-1 0 0,0-1 0,-1 1 0,1 0 0,-1-1 1,0 1-1,0 0 0,0 0 0,0 0 0,-1 0 0,0 0 0,1 0 0,-1 0 0,-1 0 0,1 1 0,-3-3-4,-32-30-800,37 30-462</inkml:trace>
  <inkml:trace contextRef="#ctx0" brushRef="#br0" timeOffset="21176.29">269 1001 1537,'2'6'2200,"-8"-9"-20,0-3-2029,-41-21 472,45 24-588,0 1 0,1-1 0,-1 0 0,1 0 0,0 0 0,0 0 0,0 0 0,0 0-1,0 0 1,1 0 0,-1-1 0,1 1 0,0 0 0,0 0 0,0 0 0,1-1 0,-1 1 0,1 0 0,-1 0 0,1 0 0,0 0-35,40-54 16,18-47-43,-59 102 27,0 1 0,0-1 0,-1 1 0,1-1 0,0 1 0,-1-1 0,1 1 0,-1-1 0,0 1 0,1 0 0,-1-1 0,0 1 0,0 0 1,0-1-1,0 1 0,0 0 0,0 0 0,0 0 0,0 0 0,0 0 0,0 0 0,-1 0 0,1 0 0,0 0 0,-1 1 0,1-1 0,-1 1 0,1-1 0,-1 1 0,1-1 0,-1 1 0,1 0 0,-1 0 0,1 0 0,-1-1 0,0 2 0,1-1 0,-1 0 0,1 0 0,-1 0 0,1 1 0,-1-1 0,1 1 0,-1-1 0,1 1 1,0 0-1,-1-1 0,1 1 0,0 0 0,-1 0 0,1 0 0,0 0 0,0 0 0,0 0 0,-1 1 0,-4 0-122,1-2-1060,5-5 64</inkml:trace>
  <inkml:trace contextRef="#ctx0" brushRef="#br0" timeOffset="23933.69">958 12 4098,'-36'-11'4744,"-27"18"-3305,29-1-774,27-5-613,-1 0-1,1 0 1,0 0-1,0 1 1,0 0-1,0 0 0,0 0 1,0 1-1,1 1 1,-1-1-1,1 1 1,0 0-1,0 0 0,0 1 1,1-1-1,-1 1 1,1 1-1,-1 1-51,-9 11 96,2 1 0,0 1 0,1 0 0,1 0 0,1 1 0,0 1 0,2-1 0,1 1 0,0 1 1,2 1-97,0-8 101,1 0 1,1 0 0,1 1 0,0-1 0,1 1 0,1-1 0,0 0 0,1 1 0,1-1 0,1 1 0,0-1 0,1 0 0,1 0 0,0-1 0,1 0 0,1 1 0,0-2-1,1 1 1,3 3-102,3-3 83,1-1 0,0 0 0,1-1-1,0-1 1,1 0 0,1-1-1,-1-1 1,11 4-83,-14-8 67,-1-1 1,1 0-1,0 0 0,0-2 0,0 1 0,0-2 1,1 0-1,-1-1 0,1 0 0,-1-1 1,1-1-1,-1 0 0,1-1 0,-1-1 1,10-2-68,-7 0 64,0-1 0,-1 0 0,0-1 0,0-1 1,-1-1-1,1 0 0,-2-1 0,1 0 0,-2-1 1,1-1-1,-2 0 0,1-1 0,-2 0 0,0-1 1,6-9-65,-7 6 17,0-1 0,0-1 0,-2 1 1,-1-2-1,0 1 0,-1-1 0,-1 0 1,-1 0-1,-1 0 0,-1-1 0,0 1 1,-2-1-1,-1-16-17,1 25 1,0-1 0,-1 1 0,-1 0 0,0 0 0,0 0 1,-1 0-1,-1 0 0,0 0 0,-1 1 0,0 0 0,0 0 0,-1 0 0,-1 0 1,0 1-1,0 0 0,-1 1 0,0 0 0,-1 0 0,0 0 0,0 1 0,-1 1 1,0 0-1,0 0 0,-1 1 0,0 0 0,0 0-1,-18 0-11,1 1 1,-1 1-1,0 1 0,0 2 0,-29 1 11,-36-1-3126,80-2-41,-5-9-362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6:18.130"/>
    </inkml:context>
    <inkml:brush xml:id="br0">
      <inkml:brushProperty name="width" value="0.1" units="cm"/>
      <inkml:brushProperty name="height" value="0.1" units="cm"/>
    </inkml:brush>
  </inkml:definitions>
  <inkml:trace contextRef="#ctx0" brushRef="#br0">327 1922 3506,'-3'0'4917,"-9"28"-1392,0-8-3190,-129 238 1180,84-158-1309,47-87-134,12-37 237,64-100 105,-46 91-407,-1-1 1,-2-1-1,-2-1 0,9-29-7,40-86 11,-64 151-12,1-1 0,-1 0 0,1 1 0,0-1 0,0 1 0,-1-1 0,1 1 0,0-1 1,0 1-1,-1-1 0,1 1 0,0 0 0,0 0 0,0-1 0,0 1 0,0 0 0,-1 0 0,1 0 0,0 0 0,0 0 1,0 0-1,0 0 0,0 0 0,0 0 0,-1 1 0,1-1 0,0 0 0,0 0 0,0 1 0,0-1 0,-1 1 0,1-1 1,0 1-1,0-1 0,-1 1 0,1-1 0,0 1 0,-1-1 0,1 1 0,-1 0 0,1 0 0,-1-1 0,1 1 0,-1 0 1,1 0-1,-1-1 0,0 1 0,1 0 0,-1 0 0,0 0 0,0 0 0,0 0 0,1-1 0,-1 1 0,0 0 0,0 0 1,0 0-1,-1 0 0,1 0 0,0 0 0,0-1 0,0 1 0,-1 0 0,1 0 1,46 162 723,-38-144-576,1-1 0,0-1 0,1 1 0,1-2 0,1 1 0,0-1 0,1-1-1,0-1 1,2 0 0,-1 0 0,2-1 0,0-1 0,0-1 0,9 4-147,28-14 19,-61-14-4627,-9 5 1401</inkml:trace>
  <inkml:trace contextRef="#ctx0" brushRef="#br0" timeOffset="445.547">317 1756 2753,'11'-38'5027,"3"-90"-560,-35-69-2648,5 85-1380,11 58-373,3-1 0,3 0-1,1 1 1,4-1-1,3-10-65,5-38 67,-12 92 14,-3 11-67,1 1 1,0-1 0,-1 0 0,1 0 0,0 0 0,-1 0 0,1 0-1,0 0 1,-1 0 0,1 0 0,-1 0 0,1 0 0,0 0-1,-1 0 1,1 0 0,0 0 0,-1 0 0,1 0 0,0 0-1,-1-1 1,1 1 0,0 0 0,-1 0 0,1 0 0,0-1-1,-1 1 1,1 0 0,0 0 0,0-1 0,-1 1 0,1 0-1,0 0 1,0-1 0,-1 1 0,1 0 0,0-1 0,0 1 0,0 0-1,0-1 1,0 1 0,0 0 0,-1-1 0,1 1 0,0-1-1,0 1 1,0 0 0,0-1 0,0 1 0,0 0 0,0-1-1,1 1 1,-1-1 0,0 1 0,0 0 0,0-1 0,0 1-1,0 0 1,0-1 0,1 1 0,-1 0 0,0 0 0,0-1-15,-14 9-1793,-8 1 603</inkml:trace>
  <inkml:trace contextRef="#ctx0" brushRef="#br0" timeOffset="26707.677">10 1101 2273,'-9'18'5234,"8"-23"-1200,2 0-3890,-1-1 0,1 1 0,1-1 0,-1 1 0,1 0 0,0-1-1,0 1 1,0 0 0,1 0 0,0 1 0,0-1 0,0 0 0,0 1 0,1 0-1,0 0 1,0 0 0,0 0 0,0 1 0,0-1 0,1 1 0,0 0 0,0 0-1,-1 1 1,2 0 0,-1-1 0,0 2 0,0-1 0,5 0-144,3 3 152,-1 1 0,1 1 0,-1 0 1,0 1-1,0 0 0,0 1 0,0 1 1,-1-1-1,0 2 0,0 0 0,0 0-152,-6-4 71,160 103 2004,-157-101-2069,1 0-1,-1 0 0,1 0 1,0-1-1,0-1 0,0 0 1,1 0-1,-1-1 0,1 0 1,0 0-1,-1-1 0,1 0 1,0-1-1,0 0 0,-1-1 1,1 0-1,5-2-5,-9-1-750,-6 3-3404,-11 1 366</inkml:trace>
  <inkml:trace contextRef="#ctx0" brushRef="#br0" timeOffset="28082.685">365 80 2561,'-20'-5'3434,"-29"-10"-271,44 13-3038,0 0-1,0 0 0,0 0 0,-1 0 1,1 1-1,-1 0 0,1 0 1,-1 0-1,1 1 0,-1 0 0,0 0 1,1 0-1,-1 1 0,-2 0-124,-2 2 76,0 0-1,0 1 1,1 0-1,-1 0 1,1 1-1,0 0 1,0 0-1,1 1 0,-1 1 1,1-1-1,1 1 1,-1 1-1,1-1 1,0 1-1,1 1 1,0-1-1,0 1 1,1 0-1,0 0 1,1 1-1,-4 9-75,0 4 121,1 0 1,2 1-1,0 0 1,1 0-1,1 0 0,2 1 1,0-1-1,3 22-121,38 65 507,-35-100-463,1 0 0,1 0 0,0-1 1,1 1-1,-1-2 0,2 1 0,0-1 0,0-1 0,0 1 0,1-2 0,0 1 0,1-1 1,-1-1-1,1 0 0,1 0 0,-1-1 0,1-1 0,0 0 0,0-1 0,0 0 0,1 0 1,-1-1-1,0-1 0,1 0 0,0-1 0,-1 0 0,1-1 0,2-1-44,4-4 89,-1 0-1,1-1 0,-1-1 0,-1 0 0,1-1 1,-1-2-1,-1 1 0,0-2 0,-1 0 1,0-1-1,-1 0 0,0-1 0,-1-1 1,1-2-89,-5 7 32,-1 0 0,1-1 0,-2 0 0,1 0 0,-2-1 0,1 0 0,-2 0 0,1 0 0,-2-1 0,0 0 0,0 0 0,-1 0 0,-1 0 0,0 0 0,-1-1 0,0 1 0,-2-12-32,2 8 10,-1 4-3,1 1-1,-2 0 0,1-1 1,-2 1-1,0 0 1,0 0-1,-1 0 1,0 0-1,-1 1 0,-3-5-6,-1 4 2,-2 0 0,1 0 0,-2 1-1,1 0 1,-2 1 0,1 0-1,-1 1 1,-1 0 0,0 1 0,0 1-1,0 0 1,-1 0 0,0 2-1,-11-4-1,11 4-17,0 0-1,0 0 1,-1 1-1,1 1 1,-1 1-1,0 0 1,0 1-1,0 0 0,0 1 1,0 1-1,0 1 1,-9 2 17,7 9-1283,16-4-2765,7-7 551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26:18.130"/>
    </inkml:context>
    <inkml:brush xml:id="br0">
      <inkml:brushProperty name="width" value="0.1" units="cm"/>
      <inkml:brushProperty name="height" value="0.1" units="cm"/>
    </inkml:brush>
  </inkml:definitions>
  <inkml:trace contextRef="#ctx0" brushRef="#br0">327 1922 3506,'-3'0'4917,"-9"28"-1392,0-8-3190,-129 238 1180,84-158-1309,47-87-134,12-37 237,64-100 105,-46 91-407,-1-1 1,-2-1-1,-2-1 0,9-29-7,40-86 11,-64 151-12,1-1 0,-1 0 0,1 1 0,0-1 0,0 1 0,-1-1 0,1 1 0,0-1 1,0 1-1,-1-1 0,1 1 0,0 0 0,0 0 0,0-1 0,0 1 0,0 0 0,-1 0 0,1 0 0,0 0 0,0 0 1,0 0-1,0 0 0,0 0 0,0 0 0,-1 1 0,1-1 0,0 0 0,0 0 0,0 1 0,0-1 0,-1 1 0,1-1 1,0 1-1,0-1 0,-1 1 0,1-1 0,0 1 0,-1-1 0,1 1 0,-1 0 0,1 0 0,-1-1 0,1 1 0,-1 0 1,1 0-1,-1-1 0,0 1 0,1 0 0,-1 0 0,0 0 0,0 0 0,0 0 0,1-1 0,-1 1 0,0 0 0,0 0 1,0 0-1,-1 0 0,1 0 0,0 0 0,0-1 0,0 1 0,-1 0 0,1 0 1,46 162 723,-38-144-576,1-1 0,0-1 0,1 1 0,1-2 0,1 1 0,0-1 0,1-1-1,0-1 1,2 0 0,-1 0 0,2-1 0,0-1 0,0-1 0,9 4-147,28-14 19,-61-14-4627,-9 5 1401</inkml:trace>
  <inkml:trace contextRef="#ctx0" brushRef="#br0" timeOffset="445.547">317 1756 2753,'11'-38'5027,"3"-90"-560,-35-69-2648,5 85-1380,11 58-373,3-1 0,3 0-1,1 1 1,4-1-1,3-10-65,5-38 67,-12 92 14,-3 11-67,1 1 1,0-1 0,-1 0 0,1 0 0,0 0 0,-1 0 0,1 0-1,0 0 1,-1 0 0,1 0 0,-1 0 0,1 0 0,0 0-1,-1 0 1,1 0 0,0 0 0,-1 0 0,1 0 0,0 0-1,-1-1 1,1 1 0,0 0 0,-1 0 0,1 0 0,0-1-1,-1 1 1,1 0 0,0 0 0,0-1 0,-1 1 0,1 0-1,0 0 1,0-1 0,-1 1 0,1 0 0,0-1 0,0 1 0,0 0-1,0-1 1,0 1 0,0 0 0,-1-1 0,1 1 0,0-1-1,0 1 1,0 0 0,0-1 0,0 1 0,0 0 0,0-1-1,1 1 1,-1-1 0,0 1 0,0 0 0,0-1 0,0 1-1,0 0 1,0-1 0,1 1 0,-1 0 0,0 0 0,0-1-15,-14 9-1793,-8 1 603</inkml:trace>
  <inkml:trace contextRef="#ctx0" brushRef="#br0" timeOffset="26707.677">10 1101 2273,'-9'18'5234,"8"-23"-1200,2 0-3890,-1-1 0,1 1 0,1-1 0,-1 1 0,1 0 0,0-1-1,0 1 1,0 0 0,1 0 0,0 1 0,0-1 0,0 0 0,0 1 0,1 0-1,0 0 1,0 0 0,0 0 0,0 1 0,0-1 0,1 1 0,0 0 0,0 0-1,-1 1 1,2 0 0,-1-1 0,0 2 0,0-1 0,5 0-144,3 3 152,-1 1 0,1 1 0,-1 0 1,0 1-1,0 0 0,0 1 0,0 1 1,-1-1-1,0 2 0,0 0 0,0 0-152,-6-4 71,160 103 2004,-157-101-2069,1 0-1,-1 0 0,1 0 1,0-1-1,0-1 0,0 0 1,1 0-1,-1-1 0,1 0 1,0 0-1,-1-1 0,1 0 1,0-1-1,0 0 0,-1-1 1,1 0-1,5-2-5,-9-1-750,-6 3-3404,-11 1 366</inkml:trace>
  <inkml:trace contextRef="#ctx0" brushRef="#br0" timeOffset="28082.685">365 80 2561,'-20'-5'3434,"-29"-10"-271,44 13-3038,0 0-1,0 0 0,0 0 0,-1 0 1,1 1-1,-1 0 0,1 0 1,-1 0-1,1 1 0,-1 0 0,0 0 1,1 0-1,-1 1 0,-2 0-124,-2 2 76,0 0-1,0 1 1,1 0-1,-1 0 1,1 1-1,0 0 1,0 0-1,1 1 0,-1 1 1,1-1-1,1 1 1,-1 1-1,1-1 1,0 1-1,1 1 1,0-1-1,0 1 1,1 0-1,0 0 1,1 1-1,-4 9-75,0 4 121,1 0 1,2 1-1,0 0 1,1 0-1,1 0 0,2 1 1,0-1-1,3 22-121,38 65 507,-35-100-463,1 0 0,1 0 0,0-1 1,1 1-1,-1-2 0,2 1 0,0-1 0,0-1 0,0 1 0,1-2 0,0 1 0,1-1 1,-1-1-1,1 0 0,1 0 0,-1-1 0,1-1 0,0 0 0,0-1 0,0 0 0,1 0 1,-1-1-1,0-1 0,1 0 0,0-1 0,-1 0 0,1-1 0,2-1-44,4-4 89,-1 0-1,1-1 0,-1-1 0,-1 0 0,1-1 1,-1-2-1,-1 1 0,0-2 0,-1 0 1,0-1-1,-1 0 0,0-1 0,-1-1 1,1-2-89,-5 7 32,-1 0 0,1-1 0,-2 0 0,1 0 0,-2-1 0,1 0 0,-2 0 0,1 0 0,-2-1 0,0 0 0,0 0 0,-1 0 0,-1 0 0,0 0 0,-1-1 0,0 1 0,-2-12-32,2 8 10,-1 4-3,1 1-1,-2 0 0,1-1 1,-2 1-1,0 0 1,0 0-1,-1 0 1,0 0-1,-1 1 0,-3-5-6,-1 4 2,-2 0 0,1 0 0,-2 1-1,1 0 1,-2 1 0,1 0-1,-1 1 1,-1 0 0,0 1 0,0 1-1,0 0 1,-1 0 0,0 2-1,-11-4-1,11 4-17,0 0-1,0 0 1,-1 1-1,1 1 1,-1 1-1,0 0 1,0 1-1,0 0 0,0 1 1,0 1-1,0 1 1,-9 2 17,7 9-1283,16-4-2765,7-7 551</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3T03:15:00.727"/>
    </inkml:context>
    <inkml:brush xml:id="br0">
      <inkml:brushProperty name="width" value="0.1" units="cm"/>
      <inkml:brushProperty name="height" value="0.1" units="cm"/>
    </inkml:brush>
  </inkml:definitions>
  <inkml:trace contextRef="#ctx0" brushRef="#br0">438 1223 1457,'-22'12'7827,"11"215"-4777,-60 183 122,71-342-3001,-19-75-833,6-3-10</inkml:trace>
  <inkml:trace contextRef="#ctx0" brushRef="#br0" timeOffset="164476.808">331 1883 880,'-1'-9'5940,"8"-17"-3880,1-14-1925,22-133 836,-7 33-934,8-76 793,-27 173-811,-2-54 5,5 33-19,-4 52-5,-2 9 1,0 1 0,0-1-1,0 1 1,-1-1 0,1 1 0,-1-1-1,1 0 1,-1 1 0,0-1 0,0 0-1,0 1 1,0-1 0,-1 0 0,1 1-1,-1-1 1,0 1 0,1-1 0,-1 1-1,0-1 1,-1 1 0,0-2-1,-14 15 96,11-3-592</inkml:trace>
  <inkml:trace contextRef="#ctx0" brushRef="#br0" timeOffset="167286.362">469 167 2961,'-4'-3'815,"3"2"-664,0 0 0,-1 0 0,1 0 0,0 0 0,-1 0 0,1 0 0,0 0 0,-1 1 0,1-1 0,-1 1 0,1-1 0,-1 1 0,0-1 0,1 1 0,-1 0 0,1 0 0,-1 0 0,0 0 0,1 0 0,-1 0 0,1 0 0,-1 0 0,0 1 0,1-1 0,-1 1 0,1-1 0,-1 1 0,1 0 0,0-1 0,-1 1 0,0 0-151,-16 10 94,0 0 0,0 1-1,1 0 1,1 2 0,0 0-1,1 1 1,0 0 0,1 1-1,1 1 1,1 0 0,0 1-1,1 0 1,1 1 0,1 0 0,1 0-1,0 1 1,-1 9-94,2-7 179,1 0 0,2 1 0,0 0 0,1 0 0,1 0 0,1 0 1,2 1-1,1 15-179,0-19 102,1-1-1,1 0 1,0 0 0,2 0 0,0-1 0,1 1 0,1-1 0,7 13-102,-10-23 15,0 1 1,0-1-1,1 0 0,0 0 1,0-1-1,1 1 0,0-2 1,0 1-1,0-1 0,1 0 1,0 0-1,1-1 0,-1 0 0,1-1 1,0 1-1,0-2 0,0 1 1,9 1-16,-6-3 33,1-1 0,-1-1 0,1 1 0,-1-2 0,1 0 0,-1-1 0,0 0 0,1 0 0,-1-1 0,0-1 0,-1 0 0,1-1 0,-1 0 1,0-1-1,0 0 0,0-1 0,-1 0 0,0 0 0,-1-1 0,1-1 0,-2 1 0,4-5-33,15-17 167,-2-1 1,-1-1-1,-2-2 0,-1 0 1,-2-1-1,8-20-167,-13 29 11,-1 0 0,-1-1-1,-2-1 1,0 1 0,-2-2-1,-1 1 1,-1-1 0,-2 0-1,-1 0 1,-1-1 0,-1-13-11,-3 29-57,0 0 1,0 1 0,-1-1 0,-1 1 0,0 0 0,-1 0-1,-1 1 1,0-1 0,0 1 0,-1 0 0,-1 1 0,0 0-1,0 0 1,-1 0 0,-1 1 0,1 1 0,-2 0 0,1 0-1,-13-7 57,18 11 20,-1 1-1,-1 0 0,1 0 0,-1 1 0,1-1 0,-1 1 0,0 1 0,0 0 0,0 0 0,0 0 0,-1 0 0,1 1 0,0 1 0,-1-1 1,1 1-1,-1 0 0,1 1 0,0 0 0,-1 0 0,1 1 0,0-1 0,0 2 0,0-1 0,0 1 0,0 0 0,0 0 0,0 1-19,-9 14 505</inkml:trace>
  <inkml:trace contextRef="#ctx0" brushRef="#br0" timeOffset="206970.832">366 1981 2641,'-5'-13'4690,"-2"-6"-3460,12 34 1187,31 43-1464,79 103 1520,17-3-950,-89-125-1541,-33-28-292,-10-13-722</inkml:trace>
  <inkml:trace contextRef="#ctx0" brushRef="#br0" timeOffset="207880.158">302 1938 2721,'-6'-9'5153,"-16"22"-2996,-43 91-20,28-46-1187,-73 136 1416,98-162-2160,10-23-189,-1 0-1,0 0 1,-1 0-1,0 0 1,-1-1-1,1 1 1,-2-1-1,1 0 1,-1-1-1,-1 2-16,14-22-5002,4 1 1640</inkml:trace>
  <inkml:trace contextRef="#ctx0" brushRef="#br0" timeOffset="212349.022">402 1226 1857,'-11'1'4873,"-11"18"-3947,18-16-576,-173 162 144,153-126-350,12-22-109,2 0 155,1 0 0,1 0 0,1 1 1,0 0-1,1 0 0,1 0 0,1 1 0,0 0 1,2 0-1,0 0 0,1 0 0,2 16-190,-1-34-1,-3 72-106,1-73-2358,2-8 576</inkml:trace>
  <inkml:trace contextRef="#ctx0" brushRef="#br0" timeOffset="213357.703">456 1248 1521,'0'6'6558,"17"11"-6563,-16-16 490,61 93 1289,-57-83-1640,0-1 0,0 0 0,1 0 0,0 0-1,0-1 1,1 0 0,1 0 0,-1 0 0,1-1 0,8 6-134,-11-11 102,0 0 0,0 0 0,0 1-1,-1-1 1,0 1 0,0 0 0,0 1 0,0-1 0,-1 1 0,1 0 0,-1-1-1,0 2 1,-1-1 0,1 0 0,-1 0 0,0 1 0,0-1 0,-1 1-1,0 0 1,0-1 0,0 1 0,0 3-102,14 136 1182,-7-78-2753,-7-66-1065,1-3-232</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38:08.090"/>
    </inkml:context>
    <inkml:brush xml:id="br0">
      <inkml:brushProperty name="width" value="0.1" units="cm"/>
      <inkml:brushProperty name="height" value="0.1" units="cm"/>
    </inkml:brush>
  </inkml:definitions>
  <inkml:trace contextRef="#ctx0" brushRef="#br0">720 2011 2497,'-2'3'4108,"-5"12"-1471,-176 343 895,135-273-3117,-4-2 0,-3-3 1,-32 32-416,135-184 301,142-205-245,-44-8-37,-86 182-16,-42 72-19,-13 66-16,34 108 293,-21-76 9,1 6 337,4 0 0,2-2 1,18 33-608,60 32 1058,-74-105-974,-27-29-122,-1 0 0,1-1 0,0 1 1,-1 0-1,1 0 0,-1 0 1,1 0-1,-1 0 0,0 0 1,0 0-1,0 0 0,0 0 1,0 1-1,-1-1 0,1 0 1,0 1-1,-1-1 0,0 0 1,0 1-1,0-1 0,0 1 1,0-1-1,0 0 0,0 1 1,-1-1 37,-8 3-2911,-12-3 59</inkml:trace>
  <inkml:trace contextRef="#ctx0" brushRef="#br0" timeOffset="1">752 1984 2881,'19'-159'9486,"-3"50"-8095,-2-297-150,7 60-59,-16 261-771,-18 72-672,2 19-5086,8 1 1806</inkml:trace>
  <inkml:trace contextRef="#ctx0" brushRef="#br0" timeOffset="4">792 9 2225,'-3'-1'268,"0"0"1,0-1-1,0 1 0,1 1 1,-1-1-1,0 0 0,-1 1 1,1-1-1,0 1 0,0 0 1,0 0-1,0 0 0,0 0 1,0 1-1,0-1 0,0 1 0,0 0 1,0 0-1,0 0 0,0 0 1,1 0-1,-1 1-268,-81 69 1567,72-52-1379,-1 0 0,2 0 0,1 1 0,0 1 1,2 0-1,0 0 0,1 0 0,2 1 0,0 0 0,0 9-188,0-13 105,0 1-1,2 0 1,1-1 0,0 1-1,1 0 1,1 0 0,1 0-1,0 0 1,2 0 0,0 0-1,1 0 1,1-1 0,1 0 0,0 0-1,1 0 1,1-1 0,1 0-1,0-1 1,2 0 0,-1 0-1,9 7-104,-13-17 41,0-1-1,1 0 0,0-1 1,0 0-1,0 0 0,0 0 1,0-1-1,1 0 0,0 0 1,0-1-1,-1 0 0,1-1 1,0 0-1,1 0 0,-1 0 1,0-1-1,0 0 0,0-1 1,0 0-1,0 0 0,0-1 1,0 1-1,0-2 0,-1 1 1,2-2-41,17-11 115,-2 0 1,0-2-1,-1-1 0,0-1 1,-2-1-1,0 0 0,-1-2 1,-2 0-1,0-2 1,-1 0-1,-2 0 0,9-18-115,-17 31 8,-1-1 1,0 1-1,-1-1 0,0 0 0,-1 0 0,0 0 0,-1-1 0,0 1 0,-1-1 0,-1 0 0,0 0 1,-1 0-1,0 0 0,0 0 0,-2 1 0,0-1 0,0 0 0,-1 1 0,0-1 0,-1 1 0,-1 0 1,0 0-1,-1 0 0,0 1 0,0 0 0,-1 0 0,-1 1 0,0 0 0,-3-3-8,-2 3-59,0 0 0,-1 2 0,0-1 0,0 1 0,-1 1 0,0 1 0,-1 0-1,1 1 1,-1 1 0,0 0 0,0 1 0,0 1 0,-1 0 0,1 1 0,-1 1 0,1 0 0,0 2 0,-1 0-1,1 0 1,0 2 0,0 0 0,1 1 0,-1 0 0,1 1 0,0 1 0,0 0 0,0 2 59,1 3-2810,7-5-239</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01T20:39:12.030"/>
    </inkml:context>
    <inkml:brush xml:id="br0">
      <inkml:brushProperty name="width" value="0.1" units="cm"/>
      <inkml:brushProperty name="height" value="0.1" units="cm"/>
    </inkml:brush>
  </inkml:definitions>
  <inkml:trace contextRef="#ctx0" brushRef="#br0">176 745 1633,'-1'-1'4093,"2"1"-2085,6-1-1855,1 0 0,0 0 0,-1 0 0,0-1 0,1-1 0,-1 1-1,0-1 1,0 0 0,0-1 0,-1 0 0,5-2-153,8-5 170,137-60 710,-29-5 201,-6 8-663,-9 8-345,6-1 105,-69 32-164,61-4 36,-71 18-39,-8 21-14,16 8 25,52 31-6,16 22 10,-34-41-20,-45 6-6,45-9 48,-45-18 2,-29-4-2979,-13-2 877</inkml:trace>
  <inkml:trace contextRef="#ctx0" brushRef="#br0" timeOffset="2177.914">176 805 624,'3'-10'6866,"7"18"-4549,-5-3-2624,94 58 1583,-41-36-319,-19-3-404,0 1-125,-36-24-388,0 0 1,0 0-1,0 0 1,0 1-1,0 0 1,0-1-1,0 1 1,-1 0 0,1 0-1,-1 1 1,1-1-1,-1 1 1,0-1-1,0 1 1,0 0-1,0-1 1,0 1-1,0 2-40,60 36 86,-41-16-57,-8-12 1,-13-12-30,0 0 1,0-1 0,0 1 0,1 0 0,-1 0 0,0-1 0,0 1 0,0 0 0,1-1 0,-1 1 0,0 0 0,1-1 0,-1 1 0,1 0 0,-1-1-1,1 1 1,-1-1 0,1 1 0,-1-1 0,1 1 0,-1-1 0,1 1 0,0-1 0,-1 0 0,1 1 0,0-1 0,-1 0 0,1 1 0,0-1-1,-1 0 1,1 0 0,0 0 0,0 0 0,-1 0 0,1 1 0,0-1 0,0-1 0,-1 1 0,1 0 0,0 0 0,0 0 0,-1 0 0,1 0-1,0-1 1,0 1 0,-1 0 0,1-1 0,0 1 0,-1 0 0,1-1 0,-1 1 0,1-1 0,-1 1 0,1-1 0,-1 1 0,1-1 0,-1 0-1,1 1 1,-1-1 0,1 0 0,-1 1 0,0-1 0,1 0 0,-1 1 0,0-1 0,0 0-1,71-31 5,185-85 14,-119 39-3,-26 18-13,-42 17 5,30 3 10,-14 7-34,-13 15 32,-11-18-21,3-5-6,-65 41-6,1 0 0,-1 0 0,1 0 0,-1 0 0,1 0 0,-1 0 0,1 0 0,-1-1 0,1 1 0,-1 0 0,1 0 0,-1-1 0,1 1 0,0 0 0,-1-1 0,1 1 0,-1 0 0,1-1 0,0 1 0,-1 0 0,1-1 0,0 1 0,0-1 0,-1 1 0,1-1 0,0 1 0,0-1 0,0 1 0,0-1 0,-1 1 0,1-1 0,0 1 0,0-1 0,0 1 0,0-1 0,0 1 0,0-1 0,0 1 0,0-1 0,1 1 0,-1-1 0,0 1 0,0-1 0,0 1 0,0 0 0,1-1 0,-1 1 0,0-1 0,1 1 0,-1-1 0,0 1 0,1 0 0,-1-1 0,0 1 0,1 0 0,-1-1 0,0 1 0,1 0 0,-1-1 0,1 1 0,-1 0 0,1 0 0,-1 0 0,1-1 0,-1 1 0,1 0 0,-1 0 0,1 0 0,-1 0 0,1 0 17,-15-14-1323</inkml:trace>
  <inkml:trace contextRef="#ctx0" brushRef="#br0" timeOffset="3654.995">521 739 544,'11'-7'4258,"10"-2"-3257,8-5-1185,152-70 2072,-108 43-1578,26-32-299,-33 44 293,-26-7-222,9 11-138,-52 26-2489,-1 1 870</inkml:trace>
  <inkml:trace contextRef="#ctx0" brushRef="#br0" timeOffset="4814.146">525 864 3009,'-2'2'1217,"1"-2"160,-1 2-737,0-3-224,1 1-144,-1 0-64,0 1-144,2-3-16,1 5-64,1-6-352,2 0-1073,-2 0 209</inkml:trace>
  <inkml:trace contextRef="#ctx0" brushRef="#br0" timeOffset="5264.255">585 825 1361,'1'0'416,"0"2"128,0-2-336,-1 2-32,-1-1-32,1 0 32,0 0-80,-1 1-48,1-2-384,0 0-288,-1-2-80</inkml:trace>
  <inkml:trace contextRef="#ctx0" brushRef="#br0" timeOffset="5552.325">693 765 896,'1'11'929,"-1"-10"-65,0-1-31,0 0-369,0 0-96,0 0-736,1 0-497,0-2-95</inkml:trace>
  <inkml:trace contextRef="#ctx0" brushRef="#br0" timeOffset="5945.99">820 714 2481,'-1'-1'1233,"1"2"47,0-1-623,2-1-145,-2 1-224,2 1-48,-3 0-128,2-1-16,-1 0-80,0 0-128,0 0-544,1 0-721,0-3-79</inkml:trace>
  <inkml:trace contextRef="#ctx0" brushRef="#br0" timeOffset="6291.725">925 669 1793,'0'2'1280,"0"0"-95,-1 0-209,-2-4-559,0 4-49,0-4-240,2 1-64,0-1-128,0 2-977,1 0-207,1 0-321</inkml:trace>
  <inkml:trace contextRef="#ctx0" brushRef="#br0" timeOffset="6621.116">1012 630 2625,'0'-2'1505,"0"3"16,0 1-449,-1-2-384,1 0-63,0 2-321,0-4-64,0 2-144,0 1-16,0-1-64,0-1 0,0 2-16,1 0-64,1-1-128,-2-2-897,2 2-671,-3-2-193</inkml:trace>
  <inkml:trace contextRef="#ctx0" brushRef="#br0" timeOffset="7005.83">1137 519 2689,'0'1'1441,"-1"1"32,0 0-577,1 0-336,-1-1-208,1-3-79,1 4-193,-1-3 0,0 0-64,1 0 0,0 1-16,0 0-224,1-2-129,-1 2-1231,-1-4 159</inkml:trace>
  <inkml:trace contextRef="#ctx0" brushRef="#br0" timeOffset="7407.528">1241 447 1809,'-1'0'1569,"0"0"-113,0 1-319,-1 0-289,1 1-352,0-1-143,2-1-241,-1 0-64,0 10-48,2-11-289,1-10-607,-3 11-673,1 0-256</inkml:trace>
  <inkml:trace contextRef="#ctx0" brushRef="#br0" timeOffset="8360.914">597 942 960,'-1'4'305,"1"-4"31,0 0-576,-1-1 32</inkml:trace>
  <inkml:trace contextRef="#ctx0" brushRef="#br0" timeOffset="8678.265">661 911 1953,'0'4'1152,"-1"-5"-111,2 3-545,0 0-80,-2-5-304,2 3-80,1 2-192,-3-4-880,2 1-1,-1 2-447</inkml:trace>
  <inkml:trace contextRef="#ctx0" brushRef="#br0" timeOffset="9031.469">772 844 1777,'0'0'1008,"0"0"-31,-3 0-385,5 2-144,-2 0-160,1-1-16,-2-2-79,1 2-17,-2-2-112,2 2 0,1 0-32,2-2-1201,0-4 417</inkml:trace>
  <inkml:trace contextRef="#ctx0" brushRef="#br0" timeOffset="9491.342">870 802 2065,'0'1'912,"0"-2"273,0 1-449,2 0-111,-2 0-65,1 0-96,-1 0-240,1 0-48,-1 1-128,1 0-96,-1 0-128,-1-2-1233,1-1 305</inkml:trace>
  <inkml:trace contextRef="#ctx0" brushRef="#br0" timeOffset="9895.484">972 740 2721,'2'1'1105,"0"-1"95,-1 1-591,-1-2-385,0 1 64,0-1-144,0 1 0,1 0-32,-1-1-16,0 2-64,-1-1-128,1 0-496,-1 0-737,-2-2-47</inkml:trace>
  <inkml:trace contextRef="#ctx0" brushRef="#br0" timeOffset="10285.785">1097 689 1729,'0'2'1232,"1"-1"-127,-1-1-161,0 0-528,0 0-63,0-2-177,0 3-48,-1 1-80,0 1-48,0-3-128,-1 1-1089,2-2 289</inkml:trace>
  <inkml:trace contextRef="#ctx0" brushRef="#br0" timeOffset="10286.785">1202 652 2753,'0'1'1169,"0"-1"95,-2 0-591,0 2-305,1-3 32,1 3-128,0-3-32,0 2-64,0-1 0,0-1-128,3 0-32,-1 0-224,0-1-1296,-1-1 319</inkml:trace>
  <inkml:trace contextRef="#ctx0" brushRef="#br0" timeOffset="10642.603">1295 568 3233,'-1'2'1345,"1"0"144,-2-2-865,2 1-80,0 0-192,2-1-63,-1 0-129,1-2-16,0 1-96,-2-1 0,1-1-144,1 0-1553,-1-1 480</inkml:trace>
  <inkml:trace contextRef="#ctx0" brushRef="#br0" timeOffset="11029.52">1429 499 3698,'-3'3'1616,"-1"-2"17,1 1-848,1-2-497,3 0-208,-1-1-336,3 1-1377,-1-1 288</inkml:trace>
  <inkml:trace contextRef="#ctx0" brushRef="#br0" timeOffset="12190.954">413 842 3330,'-2'2'832,"2"1"400,-2-3-975,1 2-17,1 0-48,0-3-64,1 0-96,0 1 0,1-1-64,0-1-176,-1 0-481,-1-1-559,-1 0-161</inkml:trace>
  <inkml:trace contextRef="#ctx0" brushRef="#br0" timeOffset="12637.697">344 813 3650,'-2'2'1248,"1"1"161,1-2-1057,1-1-96,-1 0-208,2-1-144,2-1-80,0 0-80,-2 0-176,0 0-945,-2 1 273</inkml:trace>
  <inkml:trace contextRef="#ctx0" brushRef="#br0" timeOffset="13039.728">441 772 3089,'1'-10'1185,"0"0"112,2 0-721,-1 10-352,-2 10-32,0 1-128,0-1-48,-2-8-128,-1-2-1217,1 0 337</inkml:trace>
  <inkml:trace contextRef="#ctx0" brushRef="#br0" timeOffset="14309.043">1163 389 2993,'1'1'1505,"0"-1"-96,-1 1-737,1-1-352,0 0-272,-1 4-368,-1 1-1073,-1-1 209</inkml:trace>
  <inkml:trace contextRef="#ctx0" brushRef="#br0" timeOffset="19234.308">49 44 1329,'-1'-1'166,"0"0"1,0 1 0,1-1-1,-1 0 1,1 0 0,-1 0-1,1 0 1,-1 0 0,1 0-1,-1 0 1,1 0 0,0-1 0,0 1-1,-1 0 1,1 0 0,0 0-1,0 0 1,0 0 0,0 0-1,0 0 1,0 0 0,1-1-1,-1 1 1,0 0 0,1 0-1,-1 0 1,0 0 0,1 0 0,-1 0-1,1 0 1,0 0 0,-1 0-1,1 1 1,0-1 0,0 0-1,-1 0 1,1 0 0,0 1-1,0-1 1,0 0 0,0 1-1,0-1 1,0 1 0,0-1 0,0 1-1,0 0 1,0-1 0,1 1-167,50 0 1064,-46 1-938,1 1 1,0 0-1,-1 1 0,0 0 0,1-1 1,-1 2-1,0-1 0,-1 1 1,1 0-1,-1 0 0,1 1 0,-1 0 1,3 4-127,57 37 879,34-12 87,7 33 179,84 20 140,-59-36-887,-61-38 18,-43-18-877,-24 4-5593,-4 2 2471</inkml:trace>
  <inkml:trace contextRef="#ctx0" brushRef="#br0" timeOffset="21098.97">1 99 592,'8'-11'7861,"18"33"-7278,-22-7-400,1-1 0,1 1 0,1-1 0,0-1-1,1 1 1,0-1 0,1-1 0,0 1 0,1-1 0,0-1 0,1 0-1,1-1 1,4 4-183,5 5 304,-1 0 0,-1 1 0,0 1 0,-2 1-1,-1 1 1,0 0 0,-2 1 0,-1 0 0,10 25-304,18 55 301,-41-112-287,-2-6-551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9955B8-8F57-7C4D-8105-90AE58928882}" type="datetimeFigureOut">
              <a:rPr lang="en-US" smtClean="0"/>
              <a:t>11/16/2019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4C2B2C-38E7-6645-8EC2-7A497A515162}" type="slidenum">
              <a:rPr lang="en-US" smtClean="0"/>
              <a:t>‹#›</a:t>
            </a:fld>
            <a:endParaRPr lang="en-US"/>
          </a:p>
        </p:txBody>
      </p:sp>
    </p:spTree>
    <p:extLst>
      <p:ext uri="{BB962C8B-B14F-4D97-AF65-F5344CB8AC3E}">
        <p14:creationId xmlns:p14="http://schemas.microsoft.com/office/powerpoint/2010/main" val="8193574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depunk.io/the-seven-wastes-of-software-developm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History</a:t>
            </a:r>
            <a:r>
              <a:rPr lang="en-US" b="1">
                <a:sym typeface="Wingdings" panose="05000000000000000000" pitchFamily="2" charset="2"/>
              </a:rPr>
              <a:t> of lean manufacturing at Toyota:</a:t>
            </a:r>
            <a:endParaRPr lang="en-US" b="1"/>
          </a:p>
          <a:p>
            <a:endParaRPr lang="en-US" b="1">
              <a:cs typeface="Calibri"/>
            </a:endParaRPr>
          </a:p>
          <a:p>
            <a:pPr marL="171450" indent="-171450">
              <a:buFont typeface="Arial"/>
              <a:buChar char="•"/>
            </a:pPr>
            <a:r>
              <a:rPr lang="en-US">
                <a:cs typeface="Calibri"/>
              </a:rPr>
              <a:t>I always thought Toyota was always great!, Steven Spears –DevOps Enterprise Summit </a:t>
            </a:r>
          </a:p>
          <a:p>
            <a:pPr marL="171450" indent="-171450">
              <a:buFont typeface="Arial,Sans-Serif"/>
              <a:buChar char="•"/>
            </a:pPr>
            <a:r>
              <a:rPr lang="en-US">
                <a:sym typeface="Wingdings" panose="05000000000000000000" pitchFamily="2" charset="2"/>
              </a:rPr>
              <a:t>Address poor quality, slow speed of car delivery</a:t>
            </a:r>
            <a:endParaRPr lang="en-US"/>
          </a:p>
          <a:p>
            <a:pPr marL="171450" indent="-171450">
              <a:buFont typeface="Arial,Sans-Serif"/>
              <a:buChar char="•"/>
            </a:pPr>
            <a:r>
              <a:rPr lang="en-US"/>
              <a:t>James McGraw wasn’t impressed, commenting: “This thing is underpowered, overpriced and it won’t sell.”</a:t>
            </a:r>
            <a:endParaRPr lang="en-US">
              <a:sym typeface="Wingdings" panose="05000000000000000000" pitchFamily="2" charset="2"/>
            </a:endParaRPr>
          </a:p>
          <a:p>
            <a:pPr marL="171450" indent="-171450">
              <a:buFont typeface="Arial,Sans-Serif"/>
              <a:buChar char="•"/>
            </a:pPr>
            <a:r>
              <a:rPr lang="en-US">
                <a:sym typeface="Wingdings" panose="05000000000000000000" pitchFamily="2" charset="2"/>
              </a:rPr>
              <a:t>Use of Kanban, Andon cord, small batch size, implement quality checks (focused on </a:t>
            </a:r>
            <a:r>
              <a:rPr lang="en-US"/>
              <a:t>bottleneck)</a:t>
            </a:r>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2</a:t>
            </a:fld>
            <a:endParaRPr lang="en-US"/>
          </a:p>
        </p:txBody>
      </p:sp>
    </p:spTree>
    <p:extLst>
      <p:ext uri="{BB962C8B-B14F-4D97-AF65-F5344CB8AC3E}">
        <p14:creationId xmlns:p14="http://schemas.microsoft.com/office/powerpoint/2010/main" val="2626497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4:15pm: Devin re-runs the build. It passes!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Deploys to Test. Some exploratory testing. Functional tests pass. Ready to go to UAT.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4:45pm: Can’t deploy to UAT; requires PO approval gate.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Stacy has already left for the day.</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Devin is crushed.</a:t>
            </a:r>
          </a:p>
        </p:txBody>
      </p:sp>
      <p:sp>
        <p:nvSpPr>
          <p:cNvPr id="4" name="Slide Number Placeholder 3"/>
          <p:cNvSpPr>
            <a:spLocks noGrp="1"/>
          </p:cNvSpPr>
          <p:nvPr>
            <p:ph type="sldNum" sz="quarter" idx="5"/>
          </p:nvPr>
        </p:nvSpPr>
        <p:spPr/>
        <p:txBody>
          <a:bodyPr/>
          <a:lstStyle/>
          <a:p>
            <a:fld id="{E24C2B2C-38E7-6645-8EC2-7A497A515162}" type="slidenum">
              <a:rPr lang="en-US" smtClean="0"/>
              <a:t>12</a:t>
            </a:fld>
            <a:endParaRPr lang="en-US"/>
          </a:p>
        </p:txBody>
      </p:sp>
    </p:spTree>
    <p:extLst>
      <p:ext uri="{BB962C8B-B14F-4D97-AF65-F5344CB8AC3E}">
        <p14:creationId xmlns:p14="http://schemas.microsoft.com/office/powerpoint/2010/main" val="72535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8:45am: Daily stand-up. Devin says ready to deploy to UAT. Stacy says, “I’m on it.”</a:t>
            </a:r>
          </a:p>
          <a:p>
            <a:pPr marL="171450" indent="-171450">
              <a:buFont typeface="Arial" panose="020B0604020202020204" pitchFamily="34" charset="0"/>
              <a:buChar char="•"/>
            </a:pPr>
            <a:r>
              <a:rPr lang="en-US" dirty="0"/>
              <a:t>9:15am: Deploy to UAT. Post-deploy functional tests fail. It worked in test!</a:t>
            </a:r>
          </a:p>
          <a:p>
            <a:pPr marL="628650" lvl="1" indent="-171450">
              <a:buFont typeface="Arial" panose="020B0604020202020204" pitchFamily="34" charset="0"/>
              <a:buChar char="•"/>
            </a:pPr>
            <a:r>
              <a:rPr lang="en-US" dirty="0"/>
              <a:t>Need to contact the Platform Hosting team.</a:t>
            </a:r>
          </a:p>
          <a:p>
            <a:pPr marL="628650" lvl="1" indent="-171450">
              <a:buFont typeface="Arial" panose="020B0604020202020204" pitchFamily="34" charset="0"/>
              <a:buChar char="•"/>
            </a:pPr>
            <a:r>
              <a:rPr lang="en-US" dirty="0"/>
              <a:t>Pete from P.H. team – with the on-call phone – always looks a bit on edge.</a:t>
            </a:r>
          </a:p>
          <a:p>
            <a:pPr marL="1085850" lvl="2" indent="-171450">
              <a:buFont typeface="Arial" panose="020B0604020202020204" pitchFamily="34" charset="0"/>
              <a:buChar char="•"/>
            </a:pPr>
            <a:r>
              <a:rPr lang="en-US" dirty="0"/>
              <a:t>“Where’s the JIRA ticket? What’s the severity?!”</a:t>
            </a:r>
          </a:p>
          <a:p>
            <a:pPr marL="1085850" lvl="2" indent="-171450">
              <a:buFont typeface="Arial" panose="020B0604020202020204" pitchFamily="34" charset="0"/>
              <a:buChar char="•"/>
            </a:pPr>
            <a:r>
              <a:rPr lang="en-US" dirty="0"/>
              <a:t>Devin: It’s not prod. But it is important.”</a:t>
            </a:r>
          </a:p>
        </p:txBody>
      </p:sp>
      <p:sp>
        <p:nvSpPr>
          <p:cNvPr id="4" name="Slide Number Placeholder 3"/>
          <p:cNvSpPr>
            <a:spLocks noGrp="1"/>
          </p:cNvSpPr>
          <p:nvPr>
            <p:ph type="sldNum" sz="quarter" idx="5"/>
          </p:nvPr>
        </p:nvSpPr>
        <p:spPr/>
        <p:txBody>
          <a:bodyPr/>
          <a:lstStyle/>
          <a:p>
            <a:fld id="{E24C2B2C-38E7-6645-8EC2-7A497A515162}" type="slidenum">
              <a:rPr lang="en-US" smtClean="0"/>
              <a:t>13</a:t>
            </a:fld>
            <a:endParaRPr lang="en-US"/>
          </a:p>
        </p:txBody>
      </p:sp>
    </p:spTree>
    <p:extLst>
      <p:ext uri="{BB962C8B-B14F-4D97-AF65-F5344CB8AC3E}">
        <p14:creationId xmlns:p14="http://schemas.microsoft.com/office/powerpoint/2010/main" val="969928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11:30am: Platform is fine. But a DB Schema change hasn’t been applied to UAT yet. Need to contact DBA team.</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DBA Lead, like “Where’s your ServiceNow ticket?”</a:t>
            </a:r>
          </a:p>
        </p:txBody>
      </p:sp>
      <p:sp>
        <p:nvSpPr>
          <p:cNvPr id="4" name="Slide Number Placeholder 3"/>
          <p:cNvSpPr>
            <a:spLocks noGrp="1"/>
          </p:cNvSpPr>
          <p:nvPr>
            <p:ph type="sldNum" sz="quarter" idx="5"/>
          </p:nvPr>
        </p:nvSpPr>
        <p:spPr/>
        <p:txBody>
          <a:bodyPr/>
          <a:lstStyle/>
          <a:p>
            <a:fld id="{E24C2B2C-38E7-6645-8EC2-7A497A515162}" type="slidenum">
              <a:rPr lang="en-US" smtClean="0"/>
              <a:t>14</a:t>
            </a:fld>
            <a:endParaRPr lang="en-US"/>
          </a:p>
        </p:txBody>
      </p:sp>
    </p:spTree>
    <p:extLst>
      <p:ext uri="{BB962C8B-B14F-4D97-AF65-F5344CB8AC3E}">
        <p14:creationId xmlns:p14="http://schemas.microsoft.com/office/powerpoint/2010/main" val="1330801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11:45am: Ticket submitted, but DB SME most familiar with change – Brent – just left for lunch.</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4:00pm: Follow-up with Abby. Says Brent was pulled into SEV1 incident all afternoon. Promises he’ll look at it tomorrow morning.</a:t>
            </a:r>
          </a:p>
        </p:txBody>
      </p:sp>
      <p:sp>
        <p:nvSpPr>
          <p:cNvPr id="4" name="Slide Number Placeholder 3"/>
          <p:cNvSpPr>
            <a:spLocks noGrp="1"/>
          </p:cNvSpPr>
          <p:nvPr>
            <p:ph type="sldNum" sz="quarter" idx="5"/>
          </p:nvPr>
        </p:nvSpPr>
        <p:spPr/>
        <p:txBody>
          <a:bodyPr/>
          <a:lstStyle/>
          <a:p>
            <a:fld id="{E24C2B2C-38E7-6645-8EC2-7A497A515162}" type="slidenum">
              <a:rPr lang="en-US" smtClean="0"/>
              <a:t>15</a:t>
            </a:fld>
            <a:endParaRPr lang="en-US"/>
          </a:p>
        </p:txBody>
      </p:sp>
    </p:spTree>
    <p:extLst>
      <p:ext uri="{BB962C8B-B14F-4D97-AF65-F5344CB8AC3E}">
        <p14:creationId xmlns:p14="http://schemas.microsoft.com/office/powerpoint/2010/main" val="193759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8:45am: Daily stand-up. Stacy asks if today will be the day. Devin say, “It has to be!”</a:t>
            </a:r>
          </a:p>
        </p:txBody>
      </p:sp>
      <p:sp>
        <p:nvSpPr>
          <p:cNvPr id="4" name="Slide Number Placeholder 3"/>
          <p:cNvSpPr>
            <a:spLocks noGrp="1"/>
          </p:cNvSpPr>
          <p:nvPr>
            <p:ph type="sldNum" sz="quarter" idx="5"/>
          </p:nvPr>
        </p:nvSpPr>
        <p:spPr/>
        <p:txBody>
          <a:bodyPr/>
          <a:lstStyle/>
          <a:p>
            <a:fld id="{E24C2B2C-38E7-6645-8EC2-7A497A515162}" type="slidenum">
              <a:rPr lang="en-US" smtClean="0"/>
              <a:t>16</a:t>
            </a:fld>
            <a:endParaRPr lang="en-US"/>
          </a:p>
        </p:txBody>
      </p:sp>
    </p:spTree>
    <p:extLst>
      <p:ext uri="{BB962C8B-B14F-4D97-AF65-F5344CB8AC3E}">
        <p14:creationId xmlns:p14="http://schemas.microsoft.com/office/powerpoint/2010/main" val="3331334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9:05am: Stacy has a chat with Dan, business leader. </a:t>
            </a:r>
          </a:p>
        </p:txBody>
      </p:sp>
      <p:sp>
        <p:nvSpPr>
          <p:cNvPr id="4" name="Slide Number Placeholder 3"/>
          <p:cNvSpPr>
            <a:spLocks noGrp="1"/>
          </p:cNvSpPr>
          <p:nvPr>
            <p:ph type="sldNum" sz="quarter" idx="5"/>
          </p:nvPr>
        </p:nvSpPr>
        <p:spPr/>
        <p:txBody>
          <a:bodyPr/>
          <a:lstStyle/>
          <a:p>
            <a:fld id="{E24C2B2C-38E7-6645-8EC2-7A497A515162}" type="slidenum">
              <a:rPr lang="en-US" smtClean="0"/>
              <a:t>17</a:t>
            </a:fld>
            <a:endParaRPr lang="en-US"/>
          </a:p>
        </p:txBody>
      </p:sp>
    </p:spTree>
    <p:extLst>
      <p:ext uri="{BB962C8B-B14F-4D97-AF65-F5344CB8AC3E}">
        <p14:creationId xmlns:p14="http://schemas.microsoft.com/office/powerpoint/2010/main" val="3570687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9:15am: DB Schema has been applied. UAT environment test working again. Devin’s like “Excelsior!”</a:t>
            </a:r>
          </a:p>
          <a:p>
            <a:pPr marL="171450" indent="-171450">
              <a:buFont typeface="Arial" panose="020B0604020202020204" pitchFamily="34" charset="0"/>
              <a:buChar char="•"/>
            </a:pPr>
            <a:r>
              <a:rPr lang="en-US"/>
              <a:t>9:30am: Submits change ticket. Coordinates DB changes with Brent. Ready to go.</a:t>
            </a:r>
          </a:p>
          <a:p>
            <a:pPr marL="171450" indent="-171450">
              <a:buFont typeface="Arial" panose="020B0604020202020204" pitchFamily="34" charset="0"/>
              <a:buChar char="•"/>
            </a:pPr>
            <a:r>
              <a:rPr lang="en-US"/>
              <a:t>9:45am: Goes to HR leader, who has no context for this change at all!</a:t>
            </a:r>
          </a:p>
          <a:p>
            <a:pPr marL="628650" lvl="1" indent="-171450">
              <a:buFont typeface="Arial" panose="020B0604020202020204" pitchFamily="34" charset="0"/>
              <a:buChar char="•"/>
            </a:pPr>
            <a:r>
              <a:rPr lang="en-US"/>
              <a:t>What’s more, Kurt is in meetings all day, but promises to look at it as soon as he can.</a:t>
            </a:r>
          </a:p>
        </p:txBody>
      </p:sp>
      <p:sp>
        <p:nvSpPr>
          <p:cNvPr id="4" name="Slide Number Placeholder 3"/>
          <p:cNvSpPr>
            <a:spLocks noGrp="1"/>
          </p:cNvSpPr>
          <p:nvPr>
            <p:ph type="sldNum" sz="quarter" idx="5"/>
          </p:nvPr>
        </p:nvSpPr>
        <p:spPr/>
        <p:txBody>
          <a:bodyPr/>
          <a:lstStyle/>
          <a:p>
            <a:fld id="{E24C2B2C-38E7-6645-8EC2-7A497A515162}" type="slidenum">
              <a:rPr lang="en-US" smtClean="0"/>
              <a:t>18</a:t>
            </a:fld>
            <a:endParaRPr lang="en-US"/>
          </a:p>
        </p:txBody>
      </p:sp>
    </p:spTree>
    <p:extLst>
      <p:ext uri="{BB962C8B-B14F-4D97-AF65-F5344CB8AC3E}">
        <p14:creationId xmlns:p14="http://schemas.microsoft.com/office/powerpoint/2010/main" val="2006440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12:00pm: Kurt’s back from meetings. Take a look at change ticket.</a:t>
            </a:r>
          </a:p>
          <a:p>
            <a:pPr marL="628650" lvl="1" indent="-171450">
              <a:buFont typeface="Arial" panose="020B0604020202020204" pitchFamily="34" charset="0"/>
              <a:buChar char="•"/>
            </a:pPr>
            <a:r>
              <a:rPr lang="en-US" dirty="0"/>
              <a:t>Through several years experience + strong leadership prowess, determines whether change is safe to make.</a:t>
            </a:r>
          </a:p>
          <a:p>
            <a:pPr marL="628650" lvl="1" indent="-171450">
              <a:buFont typeface="Arial" panose="020B0604020202020204" pitchFamily="34" charset="0"/>
              <a:buChar char="•"/>
            </a:pPr>
            <a:r>
              <a:rPr lang="en-US" dirty="0"/>
              <a:t>Approved</a:t>
            </a:r>
          </a:p>
        </p:txBody>
      </p:sp>
      <p:sp>
        <p:nvSpPr>
          <p:cNvPr id="4" name="Slide Number Placeholder 3"/>
          <p:cNvSpPr>
            <a:spLocks noGrp="1"/>
          </p:cNvSpPr>
          <p:nvPr>
            <p:ph type="sldNum" sz="quarter" idx="5"/>
          </p:nvPr>
        </p:nvSpPr>
        <p:spPr/>
        <p:txBody>
          <a:bodyPr/>
          <a:lstStyle/>
          <a:p>
            <a:fld id="{E24C2B2C-38E7-6645-8EC2-7A497A515162}" type="slidenum">
              <a:rPr lang="en-US" smtClean="0"/>
              <a:t>19</a:t>
            </a:fld>
            <a:endParaRPr lang="en-US"/>
          </a:p>
        </p:txBody>
      </p:sp>
    </p:spTree>
    <p:extLst>
      <p:ext uri="{BB962C8B-B14F-4D97-AF65-F5344CB8AC3E}">
        <p14:creationId xmlns:p14="http://schemas.microsoft.com/office/powerpoint/2010/main" val="1676955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12:45pm. Deploy to Prod succeeds. All tests pass.</a:t>
            </a:r>
          </a:p>
          <a:p>
            <a:pPr marL="628650" lvl="1" indent="-171450">
              <a:buFont typeface="Arial" panose="020B0604020202020204" pitchFamily="34" charset="0"/>
              <a:buChar char="•"/>
            </a:pPr>
            <a:r>
              <a:rPr lang="en-US" dirty="0"/>
              <a:t>Devin: “Worth it!”</a:t>
            </a:r>
          </a:p>
          <a:p>
            <a:pPr marL="628650" lvl="1" indent="-171450">
              <a:buFont typeface="Arial" panose="020B0604020202020204" pitchFamily="34" charset="0"/>
              <a:buChar char="•"/>
            </a:pPr>
            <a:r>
              <a:rPr lang="en-US" dirty="0"/>
              <a:t>Devin takes the rest of the day off. Because that’s what delivery teams do. Deploy and then leave.</a:t>
            </a:r>
          </a:p>
        </p:txBody>
      </p:sp>
      <p:sp>
        <p:nvSpPr>
          <p:cNvPr id="4" name="Slide Number Placeholder 3"/>
          <p:cNvSpPr>
            <a:spLocks noGrp="1"/>
          </p:cNvSpPr>
          <p:nvPr>
            <p:ph type="sldNum" sz="quarter" idx="5"/>
          </p:nvPr>
        </p:nvSpPr>
        <p:spPr/>
        <p:txBody>
          <a:bodyPr/>
          <a:lstStyle/>
          <a:p>
            <a:fld id="{E24C2B2C-38E7-6645-8EC2-7A497A515162}" type="slidenum">
              <a:rPr lang="en-US" smtClean="0"/>
              <a:t>20</a:t>
            </a:fld>
            <a:endParaRPr lang="en-US"/>
          </a:p>
        </p:txBody>
      </p:sp>
    </p:spTree>
    <p:extLst>
      <p:ext uri="{BB962C8B-B14F-4D97-AF65-F5344CB8AC3E}">
        <p14:creationId xmlns:p14="http://schemas.microsoft.com/office/powerpoint/2010/main" val="3879479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Here’s the kicker…</a:t>
            </a:r>
          </a:p>
          <a:p>
            <a:pPr marL="171450" indent="-171450">
              <a:buFont typeface="Arial" panose="020B0604020202020204" pitchFamily="34" charset="0"/>
              <a:buChar char="•"/>
            </a:pPr>
            <a:r>
              <a:rPr lang="en-US"/>
              <a:t>8:45am: Daily stand-up. Dan says the new feature is having negative impact on customers; needs rolled out of production right away.</a:t>
            </a:r>
          </a:p>
          <a:p>
            <a:pPr marL="628650" lvl="1" indent="-171450">
              <a:buFont typeface="Arial" panose="020B0604020202020204" pitchFamily="34" charset="0"/>
              <a:buChar char="•"/>
            </a:pPr>
            <a:r>
              <a:rPr lang="en-US"/>
              <a:t>Dan says, “You’re agile. Let’s get this done by noon today.”</a:t>
            </a:r>
          </a:p>
        </p:txBody>
      </p:sp>
      <p:sp>
        <p:nvSpPr>
          <p:cNvPr id="4" name="Slide Number Placeholder 3"/>
          <p:cNvSpPr>
            <a:spLocks noGrp="1"/>
          </p:cNvSpPr>
          <p:nvPr>
            <p:ph type="sldNum" sz="quarter" idx="5"/>
          </p:nvPr>
        </p:nvSpPr>
        <p:spPr/>
        <p:txBody>
          <a:bodyPr/>
          <a:lstStyle/>
          <a:p>
            <a:fld id="{E24C2B2C-38E7-6645-8EC2-7A497A515162}" type="slidenum">
              <a:rPr lang="en-US" smtClean="0"/>
              <a:t>21</a:t>
            </a:fld>
            <a:endParaRPr lang="en-US"/>
          </a:p>
        </p:txBody>
      </p:sp>
    </p:spTree>
    <p:extLst>
      <p:ext uri="{BB962C8B-B14F-4D97-AF65-F5344CB8AC3E}">
        <p14:creationId xmlns:p14="http://schemas.microsoft.com/office/powerpoint/2010/main" val="1139791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sym typeface="Wingdings" panose="05000000000000000000" pitchFamily="2" charset="2"/>
              </a:rPr>
              <a:t>Three Goals of TPM</a:t>
            </a:r>
            <a:r>
              <a:rPr lang="en-US"/>
              <a:t>:</a:t>
            </a:r>
          </a:p>
          <a:p>
            <a:pPr marL="628650" lvl="1" indent="-171450">
              <a:buFont typeface="Arial,Sans-Serif"/>
              <a:buChar char="•"/>
            </a:pPr>
            <a:r>
              <a:rPr lang="en-US">
                <a:sym typeface="Wingdings" panose="05000000000000000000" pitchFamily="2" charset="2"/>
              </a:rPr>
              <a:t>Reduce excess inventory (partially </a:t>
            </a:r>
            <a:r>
              <a:rPr lang="en-US"/>
              <a:t>done</a:t>
            </a:r>
            <a:r>
              <a:rPr lang="en-US">
                <a:sym typeface="Wingdings" panose="05000000000000000000" pitchFamily="2" charset="2"/>
              </a:rPr>
              <a:t> work)</a:t>
            </a:r>
          </a:p>
          <a:p>
            <a:pPr marL="628650" lvl="1" indent="-171450">
              <a:buFont typeface="Arial,Sans-Serif"/>
              <a:buChar char="•"/>
            </a:pPr>
            <a:r>
              <a:rPr lang="en-US">
                <a:sym typeface="Wingdings" panose="05000000000000000000" pitchFamily="2" charset="2"/>
              </a:rPr>
              <a:t>Improve throughput</a:t>
            </a:r>
            <a:endParaRPr lang="en-US">
              <a:cs typeface="Calibri"/>
            </a:endParaRPr>
          </a:p>
          <a:p>
            <a:pPr marL="628650" lvl="1" indent="-171450">
              <a:buFont typeface="Arial,Sans-Serif"/>
              <a:buChar char="•"/>
            </a:pPr>
            <a:r>
              <a:rPr lang="en-US">
                <a:sym typeface="Wingdings" panose="05000000000000000000" pitchFamily="2" charset="2"/>
              </a:rPr>
              <a:t>Reduce operational expense</a:t>
            </a:r>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3</a:t>
            </a:fld>
            <a:endParaRPr lang="en-US"/>
          </a:p>
        </p:txBody>
      </p:sp>
    </p:spTree>
    <p:extLst>
      <p:ext uri="{BB962C8B-B14F-4D97-AF65-F5344CB8AC3E}">
        <p14:creationId xmlns:p14="http://schemas.microsoft.com/office/powerpoint/2010/main" val="3236597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Counter-arguments:</a:t>
            </a:r>
          </a:p>
          <a:p>
            <a:pPr marL="171450" indent="-171450">
              <a:buFont typeface="Arial" panose="020B0604020202020204" pitchFamily="34" charset="0"/>
              <a:buChar char="•"/>
            </a:pPr>
            <a:r>
              <a:rPr lang="en-US"/>
              <a:t>“We need more people” </a:t>
            </a:r>
            <a:r>
              <a:rPr lang="en-US">
                <a:sym typeface="Wingdings" panose="05000000000000000000" pitchFamily="2" charset="2"/>
              </a:rPr>
              <a:t> Example showed hand-offs and delays even within the tea</a:t>
            </a:r>
          </a:p>
          <a:p>
            <a:pPr marL="171450" indent="-171450">
              <a:buFont typeface="Arial" panose="020B0604020202020204" pitchFamily="34" charset="0"/>
              <a:buChar char="•"/>
            </a:pPr>
            <a:r>
              <a:rPr lang="en-US">
                <a:sym typeface="Wingdings" panose="05000000000000000000" pitchFamily="2" charset="2"/>
              </a:rPr>
              <a:t>“We need better tools”  We have legacy software, architectures, etc. Sometimes we don’t have control over replacing those.</a:t>
            </a:r>
          </a:p>
          <a:p>
            <a:pPr marL="171450" indent="-171450">
              <a:buFont typeface="Arial" panose="020B0604020202020204" pitchFamily="34" charset="0"/>
              <a:buChar char="•"/>
            </a:pPr>
            <a:r>
              <a:rPr lang="en-US">
                <a:sym typeface="Wingdings" panose="05000000000000000000" pitchFamily="2" charset="2"/>
              </a:rPr>
              <a:t>“We need more discipline &amp; attention to detail.”  Like saying we just need to </a:t>
            </a:r>
            <a:r>
              <a:rPr lang="en-US" b="1">
                <a:sym typeface="Wingdings" panose="05000000000000000000" pitchFamily="2" charset="2"/>
              </a:rPr>
              <a:t>watch our queues closer</a:t>
            </a:r>
            <a:r>
              <a:rPr lang="en-US">
                <a:sym typeface="Wingdings" panose="05000000000000000000" pitchFamily="2" charset="2"/>
              </a:rPr>
              <a:t> and </a:t>
            </a:r>
            <a:r>
              <a:rPr lang="en-US" b="1">
                <a:sym typeface="Wingdings" panose="05000000000000000000" pitchFamily="2" charset="2"/>
              </a:rPr>
              <a:t>be more responsive</a:t>
            </a:r>
            <a:r>
              <a:rPr lang="en-US">
                <a:sym typeface="Wingdings" panose="05000000000000000000" pitchFamily="2" charset="2"/>
              </a:rPr>
              <a:t>. That’s not sustainable and most people don’t want to do that job. As leaders, we don’t want to pay top-talent to sit and watch queues all day.</a:t>
            </a:r>
            <a:endParaRPr lang="en-US"/>
          </a:p>
          <a:p>
            <a:endParaRPr lang="en-US"/>
          </a:p>
          <a:p>
            <a:endParaRPr lang="en-US"/>
          </a:p>
          <a:p>
            <a:endParaRPr lang="en-US"/>
          </a:p>
          <a:p>
            <a:r>
              <a:rPr lang="en-US"/>
              <a:t>How can we instead apply lean concepts to help us discover what’s truly slowing down the flow of work?</a:t>
            </a:r>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22</a:t>
            </a:fld>
            <a:endParaRPr lang="en-US"/>
          </a:p>
        </p:txBody>
      </p:sp>
    </p:spTree>
    <p:extLst>
      <p:ext uri="{BB962C8B-B14F-4D97-AF65-F5344CB8AC3E}">
        <p14:creationId xmlns:p14="http://schemas.microsoft.com/office/powerpoint/2010/main" val="3139520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23</a:t>
            </a:fld>
            <a:endParaRPr lang="en-US"/>
          </a:p>
        </p:txBody>
      </p:sp>
    </p:spTree>
    <p:extLst>
      <p:ext uri="{BB962C8B-B14F-4D97-AF65-F5344CB8AC3E}">
        <p14:creationId xmlns:p14="http://schemas.microsoft.com/office/powerpoint/2010/main" val="1375536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VSM is a tool in the toolbox.</a:t>
            </a:r>
          </a:p>
        </p:txBody>
      </p:sp>
      <p:sp>
        <p:nvSpPr>
          <p:cNvPr id="4" name="Slide Number Placeholder 3"/>
          <p:cNvSpPr>
            <a:spLocks noGrp="1"/>
          </p:cNvSpPr>
          <p:nvPr>
            <p:ph type="sldNum" sz="quarter" idx="5"/>
          </p:nvPr>
        </p:nvSpPr>
        <p:spPr/>
        <p:txBody>
          <a:bodyPr/>
          <a:lstStyle/>
          <a:p>
            <a:fld id="{E24C2B2C-38E7-6645-8EC2-7A497A515162}" type="slidenum">
              <a:rPr lang="en-US" smtClean="0"/>
              <a:t>24</a:t>
            </a:fld>
            <a:endParaRPr lang="en-US"/>
          </a:p>
        </p:txBody>
      </p:sp>
    </p:spTree>
    <p:extLst>
      <p:ext uri="{BB962C8B-B14F-4D97-AF65-F5344CB8AC3E}">
        <p14:creationId xmlns:p14="http://schemas.microsoft.com/office/powerpoint/2010/main" val="2688336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Fact-based way to show how value how value flows through an organization.</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a:t>Helps to identify </a:t>
            </a:r>
            <a:r>
              <a:rPr lang="en-US" b="1"/>
              <a:t>constraints and bottlenecks </a:t>
            </a:r>
            <a:r>
              <a:rPr lang="en-US"/>
              <a:t>in the current state and remove/reduce their impacts on the value flow of a system.</a:t>
            </a:r>
          </a:p>
          <a:p>
            <a:pPr marL="171450" indent="-1714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E24C2B2C-38E7-6645-8EC2-7A497A515162}" type="slidenum">
              <a:rPr lang="en-US" smtClean="0"/>
              <a:t>25</a:t>
            </a:fld>
            <a:endParaRPr lang="en-US"/>
          </a:p>
        </p:txBody>
      </p:sp>
    </p:spTree>
    <p:extLst>
      <p:ext uri="{BB962C8B-B14F-4D97-AF65-F5344CB8AC3E}">
        <p14:creationId xmlns:p14="http://schemas.microsoft.com/office/powerpoint/2010/main" val="2902038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3D4752"/>
                </a:solidFill>
                <a:latin typeface="-apple-system"/>
              </a:rPr>
              <a:t>Total Lead Time: </a:t>
            </a:r>
            <a:r>
              <a:rPr lang="en-US" sz="1200">
                <a:solidFill>
                  <a:schemeClr val="accent5"/>
                </a:solidFill>
                <a:latin typeface="-apple-system"/>
              </a:rPr>
              <a:t>28 working days</a:t>
            </a:r>
            <a:endParaRPr lang="en-US" sz="1200">
              <a:solidFill>
                <a:schemeClr val="tx2"/>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3D4752"/>
                </a:solidFill>
                <a:latin typeface="-apple-system"/>
              </a:rPr>
              <a:t>Total Value-Add Time: </a:t>
            </a:r>
            <a:r>
              <a:rPr lang="en-US" sz="1200">
                <a:solidFill>
                  <a:schemeClr val="accent6"/>
                </a:solidFill>
                <a:latin typeface="-apple-system"/>
              </a:rPr>
              <a:t>~14 hours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3D4752"/>
                </a:solidFill>
                <a:latin typeface="-apple-system"/>
              </a:rPr>
              <a:t>Total Hand-offs: </a:t>
            </a:r>
            <a:r>
              <a:rPr lang="en-US" sz="1200">
                <a:solidFill>
                  <a:schemeClr val="accent4"/>
                </a:solidFill>
                <a:latin typeface="-apple-system"/>
              </a:rPr>
              <a:t>8 (across three people)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a:solidFill>
                  <a:srgbClr val="3D4752"/>
                </a:solidFill>
                <a:latin typeface="-apple-system"/>
              </a:rPr>
              <a:t>% time spent on value-add work: </a:t>
            </a:r>
            <a:r>
              <a:rPr lang="en-US" sz="1200" b="0">
                <a:solidFill>
                  <a:srgbClr val="3D4752"/>
                </a:solidFill>
                <a:latin typeface="-apple-system"/>
              </a:rPr>
              <a:t>6%</a:t>
            </a:r>
            <a:endParaRPr lang="en-US" sz="1200" b="0">
              <a:solidFill>
                <a:srgbClr val="C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solidFill>
                <a:schemeClr val="accent4"/>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a:solidFill>
                <a:schemeClr val="accent6"/>
              </a:solidFill>
            </a:endParaRPr>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27</a:t>
            </a:fld>
            <a:endParaRPr lang="en-US"/>
          </a:p>
        </p:txBody>
      </p:sp>
    </p:spTree>
    <p:extLst>
      <p:ext uri="{BB962C8B-B14F-4D97-AF65-F5344CB8AC3E}">
        <p14:creationId xmlns:p14="http://schemas.microsoft.com/office/powerpoint/2010/main" val="19490291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24C2B2C-38E7-6645-8EC2-7A497A515162}" type="slidenum">
              <a:rPr lang="en-US" smtClean="0"/>
              <a:t>28</a:t>
            </a:fld>
            <a:endParaRPr lang="en-US"/>
          </a:p>
        </p:txBody>
      </p:sp>
    </p:spTree>
    <p:extLst>
      <p:ext uri="{BB962C8B-B14F-4D97-AF65-F5344CB8AC3E}">
        <p14:creationId xmlns:p14="http://schemas.microsoft.com/office/powerpoint/2010/main" val="793467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VSM examples we’ve used:</a:t>
            </a:r>
          </a:p>
          <a:p>
            <a:pPr marL="171450" indent="-171450">
              <a:buFont typeface="Arial" panose="020B0604020202020204" pitchFamily="34" charset="0"/>
              <a:buChar char="•"/>
            </a:pPr>
            <a:r>
              <a:rPr lang="en-US" dirty="0"/>
              <a:t>Periodic system maintenance (monthly OS patches)</a:t>
            </a:r>
          </a:p>
          <a:p>
            <a:pPr marL="171450" indent="-171450">
              <a:buFont typeface="Arial" panose="020B0604020202020204" pitchFamily="34" charset="0"/>
              <a:buChar char="•"/>
            </a:pPr>
            <a:r>
              <a:rPr lang="en-US" dirty="0"/>
              <a:t>Certificate management</a:t>
            </a:r>
          </a:p>
          <a:p>
            <a:pPr marL="171450" indent="-171450">
              <a:buFont typeface="Arial" panose="020B0604020202020204" pitchFamily="34" charset="0"/>
              <a:buChar char="•"/>
            </a:pPr>
            <a:r>
              <a:rPr lang="en-US" dirty="0"/>
              <a:t>CI/CD pipelines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Next goal: What does it take to create a “Hello World” app and deploy it to our on-premise environment.</a:t>
            </a:r>
          </a:p>
          <a:p>
            <a:endParaRPr lang="en-US" dirty="0"/>
          </a:p>
          <a:p>
            <a:r>
              <a:rPr lang="en-US" dirty="0"/>
              <a:t>Example using Miro (formerly </a:t>
            </a:r>
            <a:r>
              <a:rPr lang="en-US" dirty="0" err="1"/>
              <a:t>RealTimeBoard</a:t>
            </a:r>
            <a:r>
              <a:rPr lang="en-US" dirty="0"/>
              <a:t>). Can also use other more sophisticated modeling or business process management (BPM) tools. </a:t>
            </a:r>
          </a:p>
          <a:p>
            <a:endParaRPr lang="en-US" dirty="0"/>
          </a:p>
          <a:p>
            <a:r>
              <a:rPr lang="en-US" dirty="0"/>
              <a:t>Choose what’s “good enough” and start there.</a:t>
            </a:r>
          </a:p>
        </p:txBody>
      </p:sp>
      <p:sp>
        <p:nvSpPr>
          <p:cNvPr id="4" name="Slide Number Placeholder 3"/>
          <p:cNvSpPr>
            <a:spLocks noGrp="1"/>
          </p:cNvSpPr>
          <p:nvPr>
            <p:ph type="sldNum" sz="quarter" idx="5"/>
          </p:nvPr>
        </p:nvSpPr>
        <p:spPr/>
        <p:txBody>
          <a:bodyPr/>
          <a:lstStyle/>
          <a:p>
            <a:fld id="{E24C2B2C-38E7-6645-8EC2-7A497A515162}" type="slidenum">
              <a:rPr lang="en-US" smtClean="0"/>
              <a:t>29</a:t>
            </a:fld>
            <a:endParaRPr lang="en-US"/>
          </a:p>
        </p:txBody>
      </p:sp>
    </p:spTree>
    <p:extLst>
      <p:ext uri="{BB962C8B-B14F-4D97-AF65-F5344CB8AC3E}">
        <p14:creationId xmlns:p14="http://schemas.microsoft.com/office/powerpoint/2010/main" val="2112499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“How”</a:t>
            </a:r>
          </a:p>
        </p:txBody>
      </p:sp>
      <p:sp>
        <p:nvSpPr>
          <p:cNvPr id="4" name="Slide Number Placeholder 3"/>
          <p:cNvSpPr>
            <a:spLocks noGrp="1"/>
          </p:cNvSpPr>
          <p:nvPr>
            <p:ph type="sldNum" sz="quarter" idx="5"/>
          </p:nvPr>
        </p:nvSpPr>
        <p:spPr/>
        <p:txBody>
          <a:bodyPr/>
          <a:lstStyle/>
          <a:p>
            <a:fld id="{E24C2B2C-38E7-6645-8EC2-7A497A515162}" type="slidenum">
              <a:rPr lang="en-US" smtClean="0"/>
              <a:t>30</a:t>
            </a:fld>
            <a:endParaRPr lang="en-US"/>
          </a:p>
        </p:txBody>
      </p:sp>
    </p:spTree>
    <p:extLst>
      <p:ext uri="{BB962C8B-B14F-4D97-AF65-F5344CB8AC3E}">
        <p14:creationId xmlns:p14="http://schemas.microsoft.com/office/powerpoint/2010/main" val="3060523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not just focus on any improvement we see? Let’s avoid improvement whack-a-mole.</a:t>
            </a:r>
          </a:p>
          <a:p>
            <a:endParaRPr lang="en-US"/>
          </a:p>
          <a:p>
            <a:r>
              <a:rPr lang="en-US"/>
              <a:t>We want to ensure we’re focusing always on the </a:t>
            </a:r>
            <a:r>
              <a:rPr lang="en-US" b="1"/>
              <a:t>biggest constraint</a:t>
            </a:r>
            <a:r>
              <a:rPr lang="en-US" b="0"/>
              <a:t>.</a:t>
            </a:r>
          </a:p>
          <a:p>
            <a:endParaRPr lang="en-US" b="0"/>
          </a:p>
          <a:p>
            <a:r>
              <a:rPr lang="en-US" b="0"/>
              <a:t>Why is that?... To answer that, we need to talk briefly about the Theory of Constraints.</a:t>
            </a:r>
            <a:endParaRPr lang="en-US"/>
          </a:p>
        </p:txBody>
      </p:sp>
    </p:spTree>
    <p:extLst>
      <p:ext uri="{BB962C8B-B14F-4D97-AF65-F5344CB8AC3E}">
        <p14:creationId xmlns:p14="http://schemas.microsoft.com/office/powerpoint/2010/main" val="1560383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24C2B2C-38E7-6645-8EC2-7A497A515162}" type="slidenum">
              <a:rPr lang="en-US" smtClean="0"/>
              <a:t>32</a:t>
            </a:fld>
            <a:endParaRPr lang="en-US"/>
          </a:p>
        </p:txBody>
      </p:sp>
    </p:spTree>
    <p:extLst>
      <p:ext uri="{BB962C8B-B14F-4D97-AF65-F5344CB8AC3E}">
        <p14:creationId xmlns:p14="http://schemas.microsoft.com/office/powerpoint/2010/main" val="197173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b="1">
                <a:cs typeface="Calibri"/>
              </a:rPr>
              <a:t>Make Work Visible</a:t>
            </a:r>
            <a:r>
              <a:rPr lang="en-US">
                <a:cs typeface="Calibri"/>
              </a:rPr>
              <a:t>: This is a lot easier in manufacturing, the tech value stream is invisible. Sprint planning board</a:t>
            </a:r>
          </a:p>
          <a:p>
            <a:r>
              <a:rPr lang="en-US" b="1">
                <a:cs typeface="Calibri"/>
              </a:rPr>
              <a:t>Limit WIP:</a:t>
            </a:r>
            <a:r>
              <a:rPr lang="en-US">
                <a:cs typeface="Calibri"/>
              </a:rPr>
              <a:t> Customer orders </a:t>
            </a:r>
            <a:r>
              <a:rPr lang="en-US" err="1">
                <a:cs typeface="Calibri"/>
              </a:rPr>
              <a:t>dictact</a:t>
            </a:r>
            <a:r>
              <a:rPr lang="en-US">
                <a:cs typeface="Calibri"/>
              </a:rPr>
              <a:t> work, but tech work is much more dynamic. Limite multi tasking and setting WIP limit</a:t>
            </a:r>
          </a:p>
          <a:p>
            <a:r>
              <a:rPr lang="en-US" b="1">
                <a:cs typeface="Calibri"/>
              </a:rPr>
              <a:t>Reduce handoffs: </a:t>
            </a:r>
            <a:r>
              <a:rPr lang="en-US">
                <a:cs typeface="Calibri"/>
              </a:rPr>
              <a:t>Siloed teams networking, storage, load balancers, ISR</a:t>
            </a:r>
          </a:p>
          <a:p>
            <a:r>
              <a:rPr lang="en-US" b="1">
                <a:cs typeface="Calibri"/>
              </a:rPr>
              <a:t> Eliminate Waste in the Value Stream: </a:t>
            </a:r>
            <a:r>
              <a:rPr lang="en-US">
                <a:cs typeface="Calibri"/>
              </a:rPr>
              <a:t>next slide...</a:t>
            </a:r>
          </a:p>
          <a:p>
            <a:endParaRPr lang="en-US">
              <a:cs typeface="Calibri"/>
            </a:endParaRPr>
          </a:p>
        </p:txBody>
      </p:sp>
      <p:sp>
        <p:nvSpPr>
          <p:cNvPr id="4" name="Slide Number Placeholder 3"/>
          <p:cNvSpPr>
            <a:spLocks noGrp="1"/>
          </p:cNvSpPr>
          <p:nvPr>
            <p:ph type="sldNum" sz="quarter" idx="5"/>
          </p:nvPr>
        </p:nvSpPr>
        <p:spPr/>
        <p:txBody>
          <a:bodyPr/>
          <a:lstStyle/>
          <a:p>
            <a:fld id="{E24C2B2C-38E7-6645-8EC2-7A497A515162}" type="slidenum">
              <a:rPr lang="en-US" smtClean="0"/>
              <a:t>4</a:t>
            </a:fld>
            <a:endParaRPr lang="en-US"/>
          </a:p>
        </p:txBody>
      </p:sp>
    </p:spTree>
    <p:extLst>
      <p:ext uri="{BB962C8B-B14F-4D97-AF65-F5344CB8AC3E}">
        <p14:creationId xmlns:p14="http://schemas.microsoft.com/office/powerpoint/2010/main" val="2225494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E24C2B2C-38E7-6645-8EC2-7A497A515162}" type="slidenum">
              <a:rPr lang="en-US" smtClean="0"/>
              <a:t>33</a:t>
            </a:fld>
            <a:endParaRPr lang="en-US"/>
          </a:p>
        </p:txBody>
      </p:sp>
    </p:spTree>
    <p:extLst>
      <p:ext uri="{BB962C8B-B14F-4D97-AF65-F5344CB8AC3E}">
        <p14:creationId xmlns:p14="http://schemas.microsoft.com/office/powerpoint/2010/main" val="1856540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"Any improvements made anywhere besides the bottleneck are an illusion. Any improvements made after the bottleneck is useless because it will always remain starved, waiting for work from the bottleneck. Any improvement made before the bottle neck merely results in increased WIP at the bottleneck.“</a:t>
            </a:r>
          </a:p>
          <a:p>
            <a:endParaRPr lang="en-US"/>
          </a:p>
          <a:p>
            <a:r>
              <a:rPr lang="en-US"/>
              <a:t>Teams on top will just have more free time, playing ping-pong or going rock climbing.</a:t>
            </a:r>
          </a:p>
          <a:p>
            <a:r>
              <a:rPr lang="en-US"/>
              <a:t>Teams on bottom will have more pressures, frustrations built-up. Likely to sacrifice quality for throughput.</a:t>
            </a:r>
          </a:p>
        </p:txBody>
      </p:sp>
      <p:sp>
        <p:nvSpPr>
          <p:cNvPr id="4" name="Slide Number Placeholder 3"/>
          <p:cNvSpPr>
            <a:spLocks noGrp="1"/>
          </p:cNvSpPr>
          <p:nvPr>
            <p:ph type="sldNum" sz="quarter" idx="5"/>
          </p:nvPr>
        </p:nvSpPr>
        <p:spPr/>
        <p:txBody>
          <a:bodyPr/>
          <a:lstStyle/>
          <a:p>
            <a:fld id="{E24C2B2C-38E7-6645-8EC2-7A497A515162}" type="slidenum">
              <a:rPr lang="en-US" smtClean="0"/>
              <a:t>34</a:t>
            </a:fld>
            <a:endParaRPr lang="en-US"/>
          </a:p>
        </p:txBody>
      </p:sp>
    </p:spTree>
    <p:extLst>
      <p:ext uri="{BB962C8B-B14F-4D97-AF65-F5344CB8AC3E}">
        <p14:creationId xmlns:p14="http://schemas.microsoft.com/office/powerpoint/2010/main" val="1672835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“How”</a:t>
            </a:r>
          </a:p>
        </p:txBody>
      </p:sp>
      <p:sp>
        <p:nvSpPr>
          <p:cNvPr id="4" name="Slide Number Placeholder 3"/>
          <p:cNvSpPr>
            <a:spLocks noGrp="1"/>
          </p:cNvSpPr>
          <p:nvPr>
            <p:ph type="sldNum" sz="quarter" idx="5"/>
          </p:nvPr>
        </p:nvSpPr>
        <p:spPr/>
        <p:txBody>
          <a:bodyPr/>
          <a:lstStyle/>
          <a:p>
            <a:fld id="{E24C2B2C-38E7-6645-8EC2-7A497A515162}" type="slidenum">
              <a:rPr lang="en-US" smtClean="0"/>
              <a:t>35</a:t>
            </a:fld>
            <a:endParaRPr lang="en-US"/>
          </a:p>
        </p:txBody>
      </p:sp>
    </p:spTree>
    <p:extLst>
      <p:ext uri="{BB962C8B-B14F-4D97-AF65-F5344CB8AC3E}">
        <p14:creationId xmlns:p14="http://schemas.microsoft.com/office/powerpoint/2010/main" val="103996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t>
            </a:r>
            <a:r>
              <a:rPr lang="en-US" b="1">
                <a:solidFill>
                  <a:schemeClr val="accent4"/>
                </a:solidFill>
              </a:rPr>
              <a:t>anyone</a:t>
            </a:r>
            <a:r>
              <a:rPr lang="en-US"/>
              <a:t> &amp; </a:t>
            </a:r>
            <a:r>
              <a:rPr lang="en-US" b="1">
                <a:solidFill>
                  <a:schemeClr val="accent5"/>
                </a:solidFill>
              </a:rPr>
              <a:t>everyone</a:t>
            </a:r>
            <a:r>
              <a:rPr lang="en-US"/>
              <a:t> who contributes to the overall value stream. </a:t>
            </a:r>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If this is an issue getting people together for this amount of time, </a:t>
            </a:r>
            <a:r>
              <a:rPr lang="en-US" sz="1200" b="1" i="0" kern="1200">
                <a:solidFill>
                  <a:schemeClr val="tx1"/>
                </a:solidFill>
                <a:effectLst/>
                <a:latin typeface="+mn-lt"/>
                <a:ea typeface="+mn-ea"/>
                <a:cs typeface="+mn-cs"/>
              </a:rPr>
              <a:t>food is always a great motivator</a:t>
            </a:r>
            <a:r>
              <a:rPr lang="en-US" sz="1200" b="0" i="0" kern="1200">
                <a:solidFill>
                  <a:schemeClr val="tx1"/>
                </a:solidFill>
                <a:effectLst/>
                <a:latin typeface="+mn-lt"/>
                <a:ea typeface="+mn-ea"/>
                <a:cs typeface="+mn-cs"/>
              </a:rPr>
              <a:t>. Buy lunch. Find a leader with a budget &amp; get them to buy lunch. </a:t>
            </a:r>
          </a:p>
          <a:p>
            <a:endParaRPr lang="en-US"/>
          </a:p>
          <a:p>
            <a:endParaRPr lang="en-US"/>
          </a:p>
          <a:p>
            <a:pPr marL="0" marR="0" lvl="0" indent="0" algn="l" defTabSz="457200" rtl="0" eaLnBrk="1" fontAlgn="auto" latinLnBrk="0" hangingPunct="1">
              <a:lnSpc>
                <a:spcPct val="100000"/>
              </a:lnSpc>
              <a:spcBef>
                <a:spcPts val="0"/>
              </a:spcBef>
              <a:spcAft>
                <a:spcPts val="0"/>
              </a:spcAft>
              <a:buClrTx/>
              <a:buSzTx/>
              <a:buFontTx/>
              <a:buNone/>
              <a:tabLst/>
              <a:defRPr/>
            </a:pPr>
            <a:r>
              <a:rPr lang="en-US"/>
              <a:t>Everyone is needed to </a:t>
            </a:r>
            <a:r>
              <a:rPr lang="en-US" b="1">
                <a:solidFill>
                  <a:schemeClr val="accent6"/>
                </a:solidFill>
              </a:rPr>
              <a:t>document reality</a:t>
            </a:r>
            <a:r>
              <a:rPr lang="en-US"/>
              <a:t>.</a:t>
            </a:r>
          </a:p>
          <a:p>
            <a:endParaRPr lang="en-US"/>
          </a:p>
          <a:p>
            <a:r>
              <a:rPr lang="en-US" b="1"/>
              <a:t>From Courtney </a:t>
            </a:r>
            <a:r>
              <a:rPr lang="en-US" b="1" err="1"/>
              <a:t>Kissler</a:t>
            </a:r>
            <a:r>
              <a:rPr lang="en-US" b="1"/>
              <a:t>: </a:t>
            </a:r>
            <a:r>
              <a:rPr lang="en-US"/>
              <a:t>“</a:t>
            </a:r>
            <a:r>
              <a:rPr lang="en-US" sz="1200" b="0" i="0" kern="1200">
                <a:solidFill>
                  <a:schemeClr val="tx1"/>
                </a:solidFill>
                <a:effectLst/>
                <a:latin typeface="+mn-lt"/>
                <a:ea typeface="+mn-ea"/>
                <a:cs typeface="+mn-cs"/>
              </a:rPr>
              <a:t>Sometimes leaders think they know how work is getting done, but more often than not, they don't have as firm an idea as they think they do. Having the team members create the map is important but leaders also need to play a key role. Leaders need to create the space for the teams to create the map and then to problem solve an experiment going forward to reduce waste identified in the value stream.</a:t>
            </a:r>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36</a:t>
            </a:fld>
            <a:endParaRPr lang="en-US"/>
          </a:p>
        </p:txBody>
      </p:sp>
    </p:spTree>
    <p:extLst>
      <p:ext uri="{BB962C8B-B14F-4D97-AF65-F5344CB8AC3E}">
        <p14:creationId xmlns:p14="http://schemas.microsoft.com/office/powerpoint/2010/main" val="14104498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In the workshop the first step is to give the group a shared understanding of lean and how it applies to software delivery.</a:t>
            </a:r>
          </a:p>
          <a:p>
            <a:endParaRPr lang="en-US"/>
          </a:p>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37</a:t>
            </a:fld>
            <a:endParaRPr lang="en-US"/>
          </a:p>
        </p:txBody>
      </p:sp>
    </p:spTree>
    <p:extLst>
      <p:ext uri="{BB962C8B-B14F-4D97-AF65-F5344CB8AC3E}">
        <p14:creationId xmlns:p14="http://schemas.microsoft.com/office/powerpoint/2010/main" val="2079475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Also good idea to pair up on facilitating a VSM.</a:t>
            </a:r>
          </a:p>
          <a:p>
            <a:pPr marL="171450" indent="-171450">
              <a:buFont typeface="Arial" panose="020B0604020202020204" pitchFamily="34" charset="0"/>
              <a:buChar char="•"/>
            </a:pPr>
            <a:r>
              <a:rPr lang="en-US"/>
              <a:t>One person can lead discussion</a:t>
            </a:r>
          </a:p>
          <a:p>
            <a:pPr marL="171450" indent="-171450">
              <a:buFont typeface="Arial" panose="020B0604020202020204" pitchFamily="34" charset="0"/>
              <a:buChar char="•"/>
            </a:pPr>
            <a:r>
              <a:rPr lang="en-US"/>
              <a:t>One person can document flow.</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Variation:</a:t>
            </a:r>
          </a:p>
          <a:p>
            <a:pPr marL="0" indent="0">
              <a:buFont typeface="Arial" panose="020B0604020202020204" pitchFamily="34" charset="0"/>
              <a:buNone/>
            </a:pPr>
            <a:r>
              <a:rPr lang="en-US"/>
              <a:t>* Give each team / rep sticky notes, have them write down their activity and post it. Makes them more engaged; not just sitting around.</a:t>
            </a:r>
          </a:p>
        </p:txBody>
      </p:sp>
      <p:sp>
        <p:nvSpPr>
          <p:cNvPr id="4" name="Slide Number Placeholder 3"/>
          <p:cNvSpPr>
            <a:spLocks noGrp="1"/>
          </p:cNvSpPr>
          <p:nvPr>
            <p:ph type="sldNum" sz="quarter" idx="5"/>
          </p:nvPr>
        </p:nvSpPr>
        <p:spPr/>
        <p:txBody>
          <a:bodyPr/>
          <a:lstStyle/>
          <a:p>
            <a:fld id="{E24C2B2C-38E7-6645-8EC2-7A497A515162}" type="slidenum">
              <a:rPr lang="en-US" smtClean="0"/>
              <a:t>38</a:t>
            </a:fld>
            <a:endParaRPr lang="en-US"/>
          </a:p>
        </p:txBody>
      </p:sp>
    </p:spTree>
    <p:extLst>
      <p:ext uri="{BB962C8B-B14F-4D97-AF65-F5344CB8AC3E}">
        <p14:creationId xmlns:p14="http://schemas.microsoft.com/office/powerpoint/2010/main" val="266436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Participants may feel defensive, especially as we start to dig into the process. It’s important to promote an environment where people feel comfortable talking about problems with the process without pointing blame.</a:t>
            </a:r>
          </a:p>
        </p:txBody>
      </p:sp>
      <p:sp>
        <p:nvSpPr>
          <p:cNvPr id="4" name="Slide Number Placeholder 3"/>
          <p:cNvSpPr>
            <a:spLocks noGrp="1"/>
          </p:cNvSpPr>
          <p:nvPr>
            <p:ph type="sldNum" sz="quarter" idx="5"/>
          </p:nvPr>
        </p:nvSpPr>
        <p:spPr/>
        <p:txBody>
          <a:bodyPr/>
          <a:lstStyle/>
          <a:p>
            <a:fld id="{E24C2B2C-38E7-6645-8EC2-7A497A515162}" type="slidenum">
              <a:rPr lang="en-US" smtClean="0"/>
              <a:t>39</a:t>
            </a:fld>
            <a:endParaRPr lang="en-US"/>
          </a:p>
        </p:txBody>
      </p:sp>
    </p:spTree>
    <p:extLst>
      <p:ext uri="{BB962C8B-B14F-4D97-AF65-F5344CB8AC3E}">
        <p14:creationId xmlns:p14="http://schemas.microsoft.com/office/powerpoint/2010/main" val="18035624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Control chart? Won’t go into depth on topic, reference of other info for those interested?</a:t>
            </a:r>
          </a:p>
        </p:txBody>
      </p:sp>
      <p:sp>
        <p:nvSpPr>
          <p:cNvPr id="4" name="Slide Number Placeholder 3"/>
          <p:cNvSpPr>
            <a:spLocks noGrp="1"/>
          </p:cNvSpPr>
          <p:nvPr>
            <p:ph type="sldNum" sz="quarter" idx="5"/>
          </p:nvPr>
        </p:nvSpPr>
        <p:spPr/>
        <p:txBody>
          <a:bodyPr/>
          <a:lstStyle/>
          <a:p>
            <a:fld id="{E24C2B2C-38E7-6645-8EC2-7A497A515162}" type="slidenum">
              <a:rPr lang="en-US" smtClean="0"/>
              <a:t>40</a:t>
            </a:fld>
            <a:endParaRPr lang="en-US"/>
          </a:p>
        </p:txBody>
      </p:sp>
    </p:spTree>
    <p:extLst>
      <p:ext uri="{BB962C8B-B14F-4D97-AF65-F5344CB8AC3E}">
        <p14:creationId xmlns:p14="http://schemas.microsoft.com/office/powerpoint/2010/main" val="24325809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our recent experience, we’ve tried to do VSM workshops in windows of 1-3 hours. </a:t>
            </a:r>
            <a:r>
              <a:rPr lang="en-US" sz="1200" b="0" i="0" kern="1200">
                <a:solidFill>
                  <a:schemeClr val="tx1"/>
                </a:solidFill>
                <a:effectLst/>
                <a:latin typeface="+mn-lt"/>
                <a:ea typeface="+mn-ea"/>
                <a:cs typeface="+mn-cs"/>
              </a:rPr>
              <a:t>Typically for those, we had just enough time to capture most or all of the current state and highlight where the biggest constraint would be. But in that time, we fail to capture future state and give team members an opportunity to problem solve, or create actionable steps to make improvements.</a:t>
            </a:r>
          </a:p>
          <a:p>
            <a:endParaRPr lang="en-US"/>
          </a:p>
          <a:p>
            <a:r>
              <a:rPr lang="en-US"/>
              <a:t>To see meaningful improvement, you’ll need to invest the appropriate time to evaluate processes.</a:t>
            </a:r>
          </a:p>
        </p:txBody>
      </p:sp>
      <p:sp>
        <p:nvSpPr>
          <p:cNvPr id="4" name="Slide Number Placeholder 3"/>
          <p:cNvSpPr>
            <a:spLocks noGrp="1"/>
          </p:cNvSpPr>
          <p:nvPr>
            <p:ph type="sldNum" sz="quarter" idx="5"/>
          </p:nvPr>
        </p:nvSpPr>
        <p:spPr/>
        <p:txBody>
          <a:bodyPr/>
          <a:lstStyle/>
          <a:p>
            <a:fld id="{E24C2B2C-38E7-6645-8EC2-7A497A515162}" type="slidenum">
              <a:rPr lang="en-US" smtClean="0"/>
              <a:t>41</a:t>
            </a:fld>
            <a:endParaRPr lang="en-US"/>
          </a:p>
        </p:txBody>
      </p:sp>
    </p:spTree>
    <p:extLst>
      <p:ext uri="{BB962C8B-B14F-4D97-AF65-F5344CB8AC3E}">
        <p14:creationId xmlns:p14="http://schemas.microsoft.com/office/powerpoint/2010/main" val="16760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“How”</a:t>
            </a:r>
          </a:p>
        </p:txBody>
      </p:sp>
      <p:sp>
        <p:nvSpPr>
          <p:cNvPr id="4" name="Slide Number Placeholder 3"/>
          <p:cNvSpPr>
            <a:spLocks noGrp="1"/>
          </p:cNvSpPr>
          <p:nvPr>
            <p:ph type="sldNum" sz="quarter" idx="5"/>
          </p:nvPr>
        </p:nvSpPr>
        <p:spPr/>
        <p:txBody>
          <a:bodyPr/>
          <a:lstStyle/>
          <a:p>
            <a:fld id="{E24C2B2C-38E7-6645-8EC2-7A497A515162}" type="slidenum">
              <a:rPr lang="en-US" smtClean="0"/>
              <a:t>42</a:t>
            </a:fld>
            <a:endParaRPr lang="en-US"/>
          </a:p>
        </p:txBody>
      </p:sp>
    </p:spTree>
    <p:extLst>
      <p:ext uri="{BB962C8B-B14F-4D97-AF65-F5344CB8AC3E}">
        <p14:creationId xmlns:p14="http://schemas.microsoft.com/office/powerpoint/2010/main" val="363367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Mary &amp; Tom </a:t>
            </a:r>
            <a:r>
              <a:rPr lang="en-US" b="0" dirty="0" err="1"/>
              <a:t>Poppendieck</a:t>
            </a:r>
            <a:r>
              <a:rPr lang="en-US" b="0" dirty="0"/>
              <a:t> wrote a great book that maps lean manufacturing concepts do the IT and software development space. Within that book, they also show what waste within software delivery looks like.</a:t>
            </a:r>
          </a:p>
          <a:p>
            <a:endParaRPr lang="en-US" b="1" dirty="0"/>
          </a:p>
          <a:p>
            <a:r>
              <a:rPr lang="en-US" b="1" dirty="0"/>
              <a:t>Partially done work </a:t>
            </a:r>
            <a:r>
              <a:rPr lang="en-US" dirty="0"/>
              <a:t>– Incomplete, WIP</a:t>
            </a:r>
          </a:p>
          <a:p>
            <a:r>
              <a:rPr lang="en-US" b="1" dirty="0"/>
              <a:t>Extra Features</a:t>
            </a:r>
            <a:r>
              <a:rPr lang="en-US" dirty="0"/>
              <a:t> – overproduction, gold-plating, features not used, not providing value</a:t>
            </a:r>
          </a:p>
          <a:p>
            <a:r>
              <a:rPr lang="en-US" b="1" dirty="0"/>
              <a:t>Relearning</a:t>
            </a:r>
            <a:r>
              <a:rPr lang="en-US" b="0" dirty="0"/>
              <a:t> – Time spent re-discovering a solution (in code, technical requirements, etc.</a:t>
            </a:r>
          </a:p>
          <a:p>
            <a:r>
              <a:rPr lang="en-US" b="1" dirty="0"/>
              <a:t>Handoffs</a:t>
            </a:r>
            <a:r>
              <a:rPr lang="en-US" b="0" dirty="0"/>
              <a:t> – between different teams collaborating on similar work</a:t>
            </a:r>
          </a:p>
          <a:p>
            <a:r>
              <a:rPr lang="en-US" sz="1200" b="1" kern="1200" dirty="0">
                <a:solidFill>
                  <a:schemeClr val="tx1"/>
                </a:solidFill>
                <a:latin typeface="+mn-lt"/>
                <a:ea typeface="+mn-ea"/>
                <a:cs typeface="+mn-cs"/>
              </a:rPr>
              <a:t>Delays</a:t>
            </a:r>
            <a:r>
              <a:rPr lang="en-US" sz="1200" b="0" kern="1200" dirty="0">
                <a:solidFill>
                  <a:schemeClr val="tx1"/>
                </a:solidFill>
                <a:latin typeface="+mn-lt"/>
                <a:ea typeface="+mn-ea"/>
                <a:cs typeface="+mn-cs"/>
              </a:rPr>
              <a:t> – from queueing systems and emails</a:t>
            </a:r>
          </a:p>
          <a:p>
            <a:r>
              <a:rPr lang="en-US" sz="1200" b="1" kern="1200" dirty="0">
                <a:solidFill>
                  <a:schemeClr val="tx1"/>
                </a:solidFill>
                <a:latin typeface="+mn-lt"/>
                <a:ea typeface="+mn-ea"/>
                <a:cs typeface="+mn-cs"/>
              </a:rPr>
              <a:t>Task Switching </a:t>
            </a:r>
            <a:r>
              <a:rPr lang="en-US" sz="1200" b="0" kern="1200" dirty="0">
                <a:solidFill>
                  <a:schemeClr val="tx1"/>
                </a:solidFill>
                <a:latin typeface="+mn-lt"/>
                <a:ea typeface="+mn-ea"/>
                <a:cs typeface="+mn-cs"/>
              </a:rPr>
              <a:t>– between WIP</a:t>
            </a:r>
          </a:p>
          <a:p>
            <a:r>
              <a:rPr lang="en-US" sz="1200" b="1" kern="1200" dirty="0">
                <a:solidFill>
                  <a:schemeClr val="tx1"/>
                </a:solidFill>
                <a:latin typeface="+mn-lt"/>
                <a:ea typeface="+mn-ea"/>
                <a:cs typeface="+mn-cs"/>
              </a:rPr>
              <a:t>D</a:t>
            </a:r>
            <a:r>
              <a:rPr lang="en-US" sz="1200" b="1" u="none" kern="1200" dirty="0">
                <a:solidFill>
                  <a:schemeClr val="tx1"/>
                </a:solidFill>
                <a:latin typeface="+mn-lt"/>
                <a:ea typeface="+mn-ea"/>
                <a:cs typeface="+mn-cs"/>
              </a:rPr>
              <a:t>efects </a:t>
            </a:r>
            <a:r>
              <a:rPr lang="en-US" sz="1200" b="0" u="none" kern="1200" dirty="0">
                <a:solidFill>
                  <a:schemeClr val="tx1"/>
                </a:solidFill>
                <a:latin typeface="+mn-lt"/>
                <a:ea typeface="+mn-ea"/>
                <a:cs typeface="+mn-cs"/>
              </a:rPr>
              <a:t>– Low complete and accurate work</a:t>
            </a:r>
            <a:endParaRPr lang="en-US" sz="1200" b="0" u="none" kern="1200" dirty="0">
              <a:solidFill>
                <a:schemeClr val="tx1"/>
              </a:solidFill>
              <a:latin typeface="+mn-lt"/>
              <a:cs typeface="Calibri"/>
            </a:endParaRPr>
          </a:p>
          <a:p>
            <a:endParaRPr lang="en-US" b="0" dirty="0">
              <a:cs typeface="Calibri"/>
            </a:endParaRPr>
          </a:p>
          <a:p>
            <a:r>
              <a:rPr lang="en-US" b="1" dirty="0"/>
              <a:t>Transition:</a:t>
            </a:r>
            <a:endParaRPr lang="en-US" dirty="0"/>
          </a:p>
          <a:p>
            <a:r>
              <a:rPr lang="en-US" dirty="0"/>
              <a:t>So what does this actually look like in our organizations?</a:t>
            </a:r>
            <a:endParaRPr lang="en-US" dirty="0">
              <a:cs typeface="Calibri"/>
            </a:endParaRPr>
          </a:p>
          <a:p>
            <a:endParaRPr lang="en-US" dirty="0">
              <a:hlinkClick r:id="rId3"/>
            </a:endParaRPr>
          </a:p>
          <a:p>
            <a:r>
              <a:rPr lang="en-US" dirty="0">
                <a:hlinkClick r:id="rId3"/>
              </a:rPr>
              <a:t>https://codepunk.io/the-seven-wastes-of-software-development/</a:t>
            </a:r>
            <a:endParaRPr lang="en-US" dirty="0"/>
          </a:p>
        </p:txBody>
      </p:sp>
      <p:sp>
        <p:nvSpPr>
          <p:cNvPr id="4" name="Slide Number Placeholder 3"/>
          <p:cNvSpPr>
            <a:spLocks noGrp="1"/>
          </p:cNvSpPr>
          <p:nvPr>
            <p:ph type="sldNum" sz="quarter" idx="5"/>
          </p:nvPr>
        </p:nvSpPr>
        <p:spPr/>
        <p:txBody>
          <a:bodyPr/>
          <a:lstStyle/>
          <a:p>
            <a:fld id="{E24C2B2C-38E7-6645-8EC2-7A497A515162}" type="slidenum">
              <a:rPr lang="en-US" smtClean="0"/>
              <a:t>5</a:t>
            </a:fld>
            <a:endParaRPr lang="en-US"/>
          </a:p>
        </p:txBody>
      </p:sp>
    </p:spTree>
    <p:extLst>
      <p:ext uri="{BB962C8B-B14F-4D97-AF65-F5344CB8AC3E}">
        <p14:creationId xmlns:p14="http://schemas.microsoft.com/office/powerpoint/2010/main" val="3711894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Call to action for teams</a:t>
            </a:r>
          </a:p>
          <a:p>
            <a:endParaRPr lang="en-US">
              <a:cs typeface="Calibri"/>
            </a:endParaRPr>
          </a:p>
          <a:p>
            <a:r>
              <a:rPr lang="en-US">
                <a:cs typeface="Calibri"/>
              </a:rPr>
              <a:t>John </a:t>
            </a:r>
            <a:r>
              <a:rPr lang="en-US" err="1">
                <a:cs typeface="Calibri"/>
              </a:rPr>
              <a:t>Allspaw</a:t>
            </a:r>
            <a:r>
              <a:rPr lang="en-US">
                <a:cs typeface="Calibri"/>
              </a:rPr>
              <a:t>, former CTO at Etsy.com</a:t>
            </a:r>
          </a:p>
          <a:p>
            <a:r>
              <a:rPr lang="en-US">
                <a:cs typeface="Calibri"/>
              </a:rPr>
              <a:t>Suggested measuring a comment change on a file into product. </a:t>
            </a:r>
          </a:p>
          <a:p>
            <a:r>
              <a:rPr lang="en-US">
                <a:cs typeface="Calibri"/>
              </a:rPr>
              <a:t>Low Risk, Easy work. </a:t>
            </a:r>
          </a:p>
          <a:p>
            <a:endParaRPr lang="en-US">
              <a:cs typeface="Calibri"/>
            </a:endParaRPr>
          </a:p>
          <a:p>
            <a:r>
              <a:rPr lang="en-US">
                <a:cs typeface="Calibri"/>
              </a:rPr>
              <a:t>Measure cycle time and process steps.</a:t>
            </a:r>
          </a:p>
          <a:p>
            <a:r>
              <a:rPr lang="en-US">
                <a:cs typeface="Calibri"/>
              </a:rPr>
              <a:t>Gain familiarity with VSM and terminology. </a:t>
            </a:r>
          </a:p>
        </p:txBody>
      </p:sp>
      <p:sp>
        <p:nvSpPr>
          <p:cNvPr id="4" name="Slide Number Placeholder 3"/>
          <p:cNvSpPr>
            <a:spLocks noGrp="1"/>
          </p:cNvSpPr>
          <p:nvPr>
            <p:ph type="sldNum" sz="quarter" idx="5"/>
          </p:nvPr>
        </p:nvSpPr>
        <p:spPr/>
        <p:txBody>
          <a:bodyPr/>
          <a:lstStyle/>
          <a:p>
            <a:fld id="{E24C2B2C-38E7-6645-8EC2-7A497A515162}" type="slidenum">
              <a:rPr lang="en-US" smtClean="0"/>
              <a:t>43</a:t>
            </a:fld>
            <a:endParaRPr lang="en-US"/>
          </a:p>
        </p:txBody>
      </p:sp>
    </p:spTree>
    <p:extLst>
      <p:ext uri="{BB962C8B-B14F-4D97-AF65-F5344CB8AC3E}">
        <p14:creationId xmlns:p14="http://schemas.microsoft.com/office/powerpoint/2010/main" val="7549570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If you are a leader of teams, leader of leaders or a change agent in your organization, understand who are your innovators and early adopter teams? Start with those that are interested and passionate about improving the systems they work with.</a:t>
            </a:r>
          </a:p>
        </p:txBody>
      </p:sp>
      <p:sp>
        <p:nvSpPr>
          <p:cNvPr id="4" name="Slide Number Placeholder 3"/>
          <p:cNvSpPr>
            <a:spLocks noGrp="1"/>
          </p:cNvSpPr>
          <p:nvPr>
            <p:ph type="sldNum" sz="quarter" idx="5"/>
          </p:nvPr>
        </p:nvSpPr>
        <p:spPr/>
        <p:txBody>
          <a:bodyPr/>
          <a:lstStyle/>
          <a:p>
            <a:fld id="{E24C2B2C-38E7-6645-8EC2-7A497A515162}" type="slidenum">
              <a:rPr lang="en-US" smtClean="0"/>
              <a:t>44</a:t>
            </a:fld>
            <a:endParaRPr lang="en-US"/>
          </a:p>
        </p:txBody>
      </p:sp>
    </p:spTree>
    <p:extLst>
      <p:ext uri="{BB962C8B-B14F-4D97-AF65-F5344CB8AC3E}">
        <p14:creationId xmlns:p14="http://schemas.microsoft.com/office/powerpoint/2010/main" val="2364210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Requesting production like environments</a:t>
            </a:r>
            <a:endParaRPr lang="en-US" err="1">
              <a:cs typeface="Calibri"/>
            </a:endParaRPr>
          </a:p>
          <a:p>
            <a:r>
              <a:rPr lang="en-US">
                <a:cs typeface="Calibri"/>
              </a:rPr>
              <a:t>Change approval processes</a:t>
            </a:r>
          </a:p>
          <a:p>
            <a:r>
              <a:rPr lang="en-US">
                <a:cs typeface="Calibri"/>
              </a:rPr>
              <a:t>Security review processes.</a:t>
            </a:r>
          </a:p>
        </p:txBody>
      </p:sp>
    </p:spTree>
    <p:extLst>
      <p:ext uri="{BB962C8B-B14F-4D97-AF65-F5344CB8AC3E}">
        <p14:creationId xmlns:p14="http://schemas.microsoft.com/office/powerpoint/2010/main" val="144419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46</a:t>
            </a:fld>
            <a:endParaRPr lang="en-US"/>
          </a:p>
        </p:txBody>
      </p:sp>
    </p:spTree>
    <p:extLst>
      <p:ext uri="{BB962C8B-B14F-4D97-AF65-F5344CB8AC3E}">
        <p14:creationId xmlns:p14="http://schemas.microsoft.com/office/powerpoint/2010/main" val="2919494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47</a:t>
            </a:fld>
            <a:endParaRPr lang="en-US"/>
          </a:p>
        </p:txBody>
      </p:sp>
    </p:spTree>
    <p:extLst>
      <p:ext uri="{BB962C8B-B14F-4D97-AF65-F5344CB8AC3E}">
        <p14:creationId xmlns:p14="http://schemas.microsoft.com/office/powerpoint/2010/main" val="1764299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24C2B2C-38E7-6645-8EC2-7A497A515162}" type="slidenum">
              <a:rPr lang="en-US" smtClean="0"/>
              <a:t>48</a:t>
            </a:fld>
            <a:endParaRPr lang="en-US"/>
          </a:p>
        </p:txBody>
      </p:sp>
    </p:spTree>
    <p:extLst>
      <p:ext uri="{BB962C8B-B14F-4D97-AF65-F5344CB8AC3E}">
        <p14:creationId xmlns:p14="http://schemas.microsoft.com/office/powerpoint/2010/main" val="1431484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04B2158-7FAE-40F1-A0C0-73CE75224F1C}"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2539137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this already sounds ominous… “It’s about to go down…”</a:t>
            </a:r>
          </a:p>
          <a:p>
            <a:endParaRPr lang="en-US" dirty="0"/>
          </a:p>
          <a:p>
            <a:endParaRPr lang="en-US" dirty="0"/>
          </a:p>
        </p:txBody>
      </p:sp>
      <p:sp>
        <p:nvSpPr>
          <p:cNvPr id="4" name="Slide Number Placeholder 3"/>
          <p:cNvSpPr>
            <a:spLocks noGrp="1"/>
          </p:cNvSpPr>
          <p:nvPr>
            <p:ph type="sldNum" sz="quarter" idx="5"/>
          </p:nvPr>
        </p:nvSpPr>
        <p:spPr/>
        <p:txBody>
          <a:bodyPr/>
          <a:lstStyle/>
          <a:p>
            <a:fld id="{E24C2B2C-38E7-6645-8EC2-7A497A515162}" type="slidenum">
              <a:rPr lang="en-US" smtClean="0"/>
              <a:t>7</a:t>
            </a:fld>
            <a:endParaRPr lang="en-US"/>
          </a:p>
        </p:txBody>
      </p:sp>
    </p:spTree>
    <p:extLst>
      <p:ext uri="{BB962C8B-B14F-4D97-AF65-F5344CB8AC3E}">
        <p14:creationId xmlns:p14="http://schemas.microsoft.com/office/powerpoint/2010/main" val="3968422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Meet Devin. D</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Developer on a software delivery team, came up with a new idea that he thinks will improve the customer experience at the company. He thinks that, by adding a piece of new functionality, that will increase product conversion rates.</a:t>
            </a:r>
          </a:p>
        </p:txBody>
      </p:sp>
      <p:sp>
        <p:nvSpPr>
          <p:cNvPr id="4" name="Slide Number Placeholder 3"/>
          <p:cNvSpPr>
            <a:spLocks noGrp="1"/>
          </p:cNvSpPr>
          <p:nvPr>
            <p:ph type="sldNum" sz="quarter" idx="5"/>
          </p:nvPr>
        </p:nvSpPr>
        <p:spPr/>
        <p:txBody>
          <a:bodyPr/>
          <a:lstStyle/>
          <a:p>
            <a:fld id="{E24C2B2C-38E7-6645-8EC2-7A497A515162}" type="slidenum">
              <a:rPr lang="en-US" smtClean="0"/>
              <a:t>8</a:t>
            </a:fld>
            <a:endParaRPr lang="en-US"/>
          </a:p>
        </p:txBody>
      </p:sp>
    </p:spTree>
    <p:extLst>
      <p:ext uri="{BB962C8B-B14F-4D97-AF65-F5344CB8AC3E}">
        <p14:creationId xmlns:p14="http://schemas.microsoft.com/office/powerpoint/2010/main" val="2762192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8:45am: Daily standup. Devin presents idea. PO Stacy says, “let’s do it.” We’ve got capacity.</a:t>
            </a:r>
          </a:p>
          <a:p>
            <a:pPr marL="171450" indent="-171450">
              <a:buFont typeface="Arial" panose="020B0604020202020204" pitchFamily="34" charset="0"/>
              <a:buChar char="•"/>
            </a:pPr>
            <a:r>
              <a:rPr lang="en-US" dirty="0"/>
              <a:t>9 – 11am: Devin hammers out the new feature on a feature branch.  Team using trunk-based development.</a:t>
            </a:r>
          </a:p>
        </p:txBody>
      </p:sp>
      <p:sp>
        <p:nvSpPr>
          <p:cNvPr id="4" name="Slide Number Placeholder 3"/>
          <p:cNvSpPr>
            <a:spLocks noGrp="1"/>
          </p:cNvSpPr>
          <p:nvPr>
            <p:ph type="sldNum" sz="quarter" idx="5"/>
          </p:nvPr>
        </p:nvSpPr>
        <p:spPr/>
        <p:txBody>
          <a:bodyPr/>
          <a:lstStyle/>
          <a:p>
            <a:fld id="{E24C2B2C-38E7-6645-8EC2-7A497A515162}" type="slidenum">
              <a:rPr lang="en-US" smtClean="0"/>
              <a:t>9</a:t>
            </a:fld>
            <a:endParaRPr lang="en-US"/>
          </a:p>
        </p:txBody>
      </p:sp>
    </p:spTree>
    <p:extLst>
      <p:ext uri="{BB962C8B-B14F-4D97-AF65-F5344CB8AC3E}">
        <p14:creationId xmlns:p14="http://schemas.microsoft.com/office/powerpoint/2010/main" val="159466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11:00am: Ready to submit the PR. Tech Lead Phil missed daily stand-up, in meetings until 12:30pm. Per team working agreement, all changes to master must have been reviewed by the tech lead.</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12:30pm: Phil back at desk. Disrupted from lunch to review PR. Rubber stamps it.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12:40pm: Devin merges to master. Build breaks.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“WTF. Worked on my machine!”</a:t>
            </a:r>
          </a:p>
        </p:txBody>
      </p:sp>
      <p:sp>
        <p:nvSpPr>
          <p:cNvPr id="4" name="Slide Number Placeholder 3"/>
          <p:cNvSpPr>
            <a:spLocks noGrp="1"/>
          </p:cNvSpPr>
          <p:nvPr>
            <p:ph type="sldNum" sz="quarter" idx="5"/>
          </p:nvPr>
        </p:nvSpPr>
        <p:spPr/>
        <p:txBody>
          <a:bodyPr/>
          <a:lstStyle/>
          <a:p>
            <a:fld id="{E24C2B2C-38E7-6645-8EC2-7A497A515162}" type="slidenum">
              <a:rPr lang="en-US" smtClean="0"/>
              <a:t>10</a:t>
            </a:fld>
            <a:endParaRPr lang="en-US"/>
          </a:p>
        </p:txBody>
      </p:sp>
    </p:spTree>
    <p:extLst>
      <p:ext uri="{BB962C8B-B14F-4D97-AF65-F5344CB8AC3E}">
        <p14:creationId xmlns:p14="http://schemas.microsoft.com/office/powerpoint/2010/main" val="1199666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12:50pm: Devin reviews the build logs. Determines dependent libs are missing from build agent. Need to contact </a:t>
            </a:r>
            <a:r>
              <a:rPr lang="en-US" b="1" dirty="0"/>
              <a:t>The DevOps Team</a:t>
            </a:r>
            <a:r>
              <a:rPr lang="en-US" b="0" dirty="0"/>
              <a:t>.</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“Happy to help. Where’s your JIRA ticket?”</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3:45pm: DevOps Team comes back, installed libs on build agent. Proceeds to lecture on virtues of artifact repos.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Devin: “Legacy components.”</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DevOps Team: “I’m so sorry.”</a:t>
            </a:r>
            <a:endParaRPr lang="en-US" dirty="0"/>
          </a:p>
        </p:txBody>
      </p:sp>
      <p:sp>
        <p:nvSpPr>
          <p:cNvPr id="4" name="Slide Number Placeholder 3"/>
          <p:cNvSpPr>
            <a:spLocks noGrp="1"/>
          </p:cNvSpPr>
          <p:nvPr>
            <p:ph type="sldNum" sz="quarter" idx="5"/>
          </p:nvPr>
        </p:nvSpPr>
        <p:spPr/>
        <p:txBody>
          <a:bodyPr/>
          <a:lstStyle/>
          <a:p>
            <a:fld id="{E24C2B2C-38E7-6645-8EC2-7A497A515162}" type="slidenum">
              <a:rPr lang="en-US" smtClean="0"/>
              <a:t>11</a:t>
            </a:fld>
            <a:endParaRPr lang="en-US"/>
          </a:p>
        </p:txBody>
      </p:sp>
    </p:spTree>
    <p:extLst>
      <p:ext uri="{BB962C8B-B14F-4D97-AF65-F5344CB8AC3E}">
        <p14:creationId xmlns:p14="http://schemas.microsoft.com/office/powerpoint/2010/main" val="3655579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Rectangle 3"/>
          <p:cNvSpPr/>
          <p:nvPr userDrawn="1"/>
        </p:nvSpPr>
        <p:spPr>
          <a:xfrm>
            <a:off x="0" y="1"/>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a:extLst>
              <a:ext uri="{FF2B5EF4-FFF2-40B4-BE49-F238E27FC236}">
                <a16:creationId xmlns:a16="http://schemas.microsoft.com/office/drawing/2014/main" id="{8F950671-0E62-403C-AC97-FB88C10A9C7B}"/>
              </a:ext>
            </a:extLst>
          </p:cNvPr>
          <p:cNvSpPr>
            <a:spLocks noGrp="1"/>
          </p:cNvSpPr>
          <p:nvPr>
            <p:ph type="title" hasCustomPrompt="1"/>
          </p:nvPr>
        </p:nvSpPr>
        <p:spPr>
          <a:xfrm>
            <a:off x="693450" y="398780"/>
            <a:ext cx="7773750" cy="3830320"/>
          </a:xfrm>
          <a:prstGeom prst="rect">
            <a:avLst/>
          </a:prstGeom>
        </p:spPr>
        <p:txBody>
          <a:bodyPr lIns="0" tIns="0" rIns="0" bIns="0" anchor="ctr"/>
          <a:lstStyle>
            <a:lvl1pPr algn="l">
              <a:defRPr sz="4400">
                <a:solidFill>
                  <a:schemeClr val="bg1"/>
                </a:solidFill>
              </a:defRPr>
            </a:lvl1pPr>
          </a:lstStyle>
          <a:p>
            <a:pPr algn="l"/>
            <a:r>
              <a:rPr lang="en-US">
                <a:solidFill>
                  <a:schemeClr val="bg1"/>
                </a:solidFill>
                <a:cs typeface="FS Elliot Pro"/>
              </a:rPr>
              <a:t>Principal PPT Template</a:t>
            </a:r>
          </a:p>
        </p:txBody>
      </p:sp>
      <p:sp>
        <p:nvSpPr>
          <p:cNvPr id="8" name="Title 1">
            <a:extLst>
              <a:ext uri="{FF2B5EF4-FFF2-40B4-BE49-F238E27FC236}">
                <a16:creationId xmlns:a16="http://schemas.microsoft.com/office/drawing/2014/main" id="{1043CC05-6B49-4ADD-AAE3-A23DB87C4685}"/>
              </a:ext>
            </a:extLst>
          </p:cNvPr>
          <p:cNvSpPr txBox="1">
            <a:spLocks/>
          </p:cNvSpPr>
          <p:nvPr userDrawn="1"/>
        </p:nvSpPr>
        <p:spPr>
          <a:xfrm>
            <a:off x="628540" y="1594681"/>
            <a:ext cx="7749708" cy="1774759"/>
          </a:xfrm>
          <a:prstGeom prst="rect">
            <a:avLst/>
          </a:prstGeom>
        </p:spPr>
        <p:txBody>
          <a:bodyPr vert="horz" wrap="none" lIns="0" tIns="0" rIns="0" bIns="0"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a:solidFill>
                <a:schemeClr val="bg1"/>
              </a:solidFill>
              <a:cs typeface="FS Elliot Pro"/>
            </a:endParaRPr>
          </a:p>
        </p:txBody>
      </p:sp>
      <p:pic>
        <p:nvPicPr>
          <p:cNvPr id="9" name="Picture 8">
            <a:extLst>
              <a:ext uri="{FF2B5EF4-FFF2-40B4-BE49-F238E27FC236}">
                <a16:creationId xmlns:a16="http://schemas.microsoft.com/office/drawing/2014/main" id="{B8A599B1-06E9-43C8-8B00-56343FB4742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540" y="407414"/>
            <a:ext cx="1501456" cy="448196"/>
          </a:xfrm>
          <a:prstGeom prst="rect">
            <a:avLst/>
          </a:prstGeom>
        </p:spPr>
      </p:pic>
      <p:sp>
        <p:nvSpPr>
          <p:cNvPr id="13" name="Text Placeholder 9">
            <a:extLst>
              <a:ext uri="{FF2B5EF4-FFF2-40B4-BE49-F238E27FC236}">
                <a16:creationId xmlns:a16="http://schemas.microsoft.com/office/drawing/2014/main" id="{C602B0E4-52CB-48B4-9867-196EE00F10FC}"/>
              </a:ext>
            </a:extLst>
          </p:cNvPr>
          <p:cNvSpPr>
            <a:spLocks noGrp="1"/>
          </p:cNvSpPr>
          <p:nvPr>
            <p:ph type="body" sz="quarter" idx="10" hasCustomPrompt="1"/>
          </p:nvPr>
        </p:nvSpPr>
        <p:spPr>
          <a:xfrm>
            <a:off x="686250" y="3552125"/>
            <a:ext cx="7773750" cy="706437"/>
          </a:xfrm>
          <a:prstGeom prst="rect">
            <a:avLst/>
          </a:prstGeom>
        </p:spPr>
        <p:txBody>
          <a:bodyPr vert="horz" lIns="0" tIns="0" rIns="0" bIns="0"/>
          <a:lstStyle>
            <a:lvl1pPr marL="0" indent="0">
              <a:buFontTx/>
              <a:buNone/>
              <a:defRPr sz="2000" b="1">
                <a:solidFill>
                  <a:schemeClr val="bg1"/>
                </a:solidFill>
                <a:latin typeface="+mj-lt"/>
              </a:defRPr>
            </a:lvl1pPr>
            <a:lvl2pPr marL="457200" indent="0">
              <a:buFontTx/>
              <a:buNone/>
              <a:defRPr sz="1800">
                <a:solidFill>
                  <a:schemeClr val="bg1"/>
                </a:solidFill>
                <a:latin typeface="+mj-lt"/>
              </a:defRPr>
            </a:lvl2pPr>
            <a:lvl3pPr marL="914400" indent="0">
              <a:buFontTx/>
              <a:buNone/>
              <a:defRPr sz="1800">
                <a:solidFill>
                  <a:schemeClr val="bg1"/>
                </a:solidFill>
                <a:latin typeface="+mj-lt"/>
              </a:defRPr>
            </a:lvl3pPr>
            <a:lvl4pPr marL="1371600" indent="0">
              <a:buFontTx/>
              <a:buNone/>
              <a:defRPr sz="1800">
                <a:solidFill>
                  <a:schemeClr val="bg1"/>
                </a:solidFill>
                <a:latin typeface="+mj-lt"/>
              </a:defRPr>
            </a:lvl4pPr>
            <a:lvl5pPr marL="1828800" indent="0">
              <a:buFontTx/>
              <a:buNone/>
              <a:defRPr sz="1800">
                <a:solidFill>
                  <a:schemeClr val="bg1"/>
                </a:solidFill>
                <a:latin typeface="+mj-lt"/>
              </a:defRPr>
            </a:lvl5pPr>
          </a:lstStyle>
          <a:p>
            <a:pPr lvl="0"/>
            <a:r>
              <a:rPr lang="en-US"/>
              <a:t>Presenter’s name</a:t>
            </a:r>
          </a:p>
        </p:txBody>
      </p:sp>
      <p:sp>
        <p:nvSpPr>
          <p:cNvPr id="14" name="Text Placeholder 11">
            <a:extLst>
              <a:ext uri="{FF2B5EF4-FFF2-40B4-BE49-F238E27FC236}">
                <a16:creationId xmlns:a16="http://schemas.microsoft.com/office/drawing/2014/main" id="{A0AFFE13-8823-4897-B45C-AA489BE7E8E7}"/>
              </a:ext>
            </a:extLst>
          </p:cNvPr>
          <p:cNvSpPr>
            <a:spLocks noGrp="1"/>
          </p:cNvSpPr>
          <p:nvPr>
            <p:ph type="body" sz="quarter" idx="11" hasCustomPrompt="1"/>
          </p:nvPr>
        </p:nvSpPr>
        <p:spPr>
          <a:xfrm>
            <a:off x="686250" y="3902075"/>
            <a:ext cx="7773750" cy="547688"/>
          </a:xfrm>
          <a:prstGeom prst="rect">
            <a:avLst/>
          </a:prstGeom>
        </p:spPr>
        <p:txBody>
          <a:bodyPr vert="horz" lIns="0" tIns="0" rIns="0" bIns="0"/>
          <a:lstStyle>
            <a:lvl1pPr marL="0" indent="0">
              <a:buFontTx/>
              <a:buNone/>
              <a:defRPr sz="1600">
                <a:solidFill>
                  <a:schemeClr val="bg1"/>
                </a:solidFill>
                <a:latin typeface="+mj-lt"/>
              </a:defRPr>
            </a:lvl1pPr>
            <a:lvl2pPr marL="457200" indent="0">
              <a:buFontTx/>
              <a:buNone/>
              <a:defRPr sz="1600">
                <a:solidFill>
                  <a:schemeClr val="bg1"/>
                </a:solidFill>
                <a:latin typeface="+mj-lt"/>
              </a:defRPr>
            </a:lvl2pPr>
            <a:lvl3pPr marL="914400" indent="0">
              <a:buFontTx/>
              <a:buNone/>
              <a:defRPr sz="1600">
                <a:solidFill>
                  <a:schemeClr val="bg1"/>
                </a:solidFill>
                <a:latin typeface="+mj-lt"/>
              </a:defRPr>
            </a:lvl3pPr>
            <a:lvl4pPr marL="1371600" indent="0">
              <a:buFontTx/>
              <a:buNone/>
              <a:defRPr sz="1600">
                <a:solidFill>
                  <a:schemeClr val="bg1"/>
                </a:solidFill>
                <a:latin typeface="+mj-lt"/>
              </a:defRPr>
            </a:lvl4pPr>
            <a:lvl5pPr marL="1828800" indent="0">
              <a:buFontTx/>
              <a:buNone/>
              <a:defRPr sz="1600">
                <a:solidFill>
                  <a:schemeClr val="bg1"/>
                </a:solidFill>
                <a:latin typeface="+mj-lt"/>
              </a:defRPr>
            </a:lvl5pPr>
          </a:lstStyle>
          <a:p>
            <a:pPr lvl="0"/>
            <a:r>
              <a:rPr lang="en-US"/>
              <a:t>Presenter’s title goes here</a:t>
            </a:r>
          </a:p>
        </p:txBody>
      </p:sp>
    </p:spTree>
    <p:extLst>
      <p:ext uri="{BB962C8B-B14F-4D97-AF65-F5344CB8AC3E}">
        <p14:creationId xmlns:p14="http://schemas.microsoft.com/office/powerpoint/2010/main" val="1645693882"/>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
    <p:spTree>
      <p:nvGrpSpPr>
        <p:cNvPr id="1" name=""/>
        <p:cNvGrpSpPr/>
        <p:nvPr/>
      </p:nvGrpSpPr>
      <p:grpSpPr>
        <a:xfrm>
          <a:off x="0" y="0"/>
          <a:ext cx="0" cy="0"/>
          <a:chOff x="0" y="0"/>
          <a:chExt cx="0" cy="0"/>
        </a:xfrm>
      </p:grpSpPr>
      <p:sp>
        <p:nvSpPr>
          <p:cNvPr id="4" name="Rectangle 3"/>
          <p:cNvSpPr/>
          <p:nvPr userDrawn="1"/>
        </p:nvSpPr>
        <p:spPr>
          <a:xfrm>
            <a:off x="0" y="1"/>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8" name="Text Placeholder 2">
            <a:extLst>
              <a:ext uri="{FF2B5EF4-FFF2-40B4-BE49-F238E27FC236}">
                <a16:creationId xmlns:a16="http://schemas.microsoft.com/office/drawing/2014/main" id="{46FB6116-7B8B-4E7E-A607-04548E73E368}"/>
              </a:ext>
            </a:extLst>
          </p:cNvPr>
          <p:cNvSpPr>
            <a:spLocks noGrp="1"/>
          </p:cNvSpPr>
          <p:nvPr>
            <p:ph type="body" sz="quarter" idx="10" hasCustomPrompt="1"/>
          </p:nvPr>
        </p:nvSpPr>
        <p:spPr>
          <a:xfrm>
            <a:off x="696913" y="400050"/>
            <a:ext cx="7749941" cy="3719912"/>
          </a:xfrm>
          <a:prstGeom prst="rect">
            <a:avLst/>
          </a:prstGeom>
        </p:spPr>
        <p:txBody>
          <a:bodyPr lIns="0" tIns="0" rIns="0" bIns="0" anchor="ctr" anchorCtr="0">
            <a:noAutofit/>
          </a:bodyPr>
          <a:lstStyle>
            <a:lvl1pPr marL="0" indent="0">
              <a:spcBef>
                <a:spcPts val="0"/>
              </a:spcBef>
              <a:buNone/>
              <a:defRPr sz="4000">
                <a:solidFill>
                  <a:schemeClr val="bg1"/>
                </a:solidFill>
                <a:latin typeface="+mj-lt"/>
              </a:defRPr>
            </a:lvl1pPr>
            <a:lvl2pPr marL="457200" indent="0">
              <a:buNone/>
              <a:defRPr sz="3800">
                <a:solidFill>
                  <a:schemeClr val="bg1"/>
                </a:solidFill>
                <a:latin typeface="+mj-lt"/>
              </a:defRPr>
            </a:lvl2pPr>
            <a:lvl3pPr marL="914400" indent="0">
              <a:buNone/>
              <a:defRPr sz="3800">
                <a:solidFill>
                  <a:schemeClr val="bg1"/>
                </a:solidFill>
                <a:latin typeface="+mj-lt"/>
              </a:defRPr>
            </a:lvl3pPr>
            <a:lvl4pPr marL="1371600" indent="0">
              <a:buNone/>
              <a:defRPr sz="3800">
                <a:solidFill>
                  <a:schemeClr val="bg1"/>
                </a:solidFill>
                <a:latin typeface="+mj-lt"/>
              </a:defRPr>
            </a:lvl4pPr>
            <a:lvl5pPr marL="1828800" indent="0">
              <a:buNone/>
              <a:defRPr sz="3800">
                <a:solidFill>
                  <a:schemeClr val="bg1"/>
                </a:solidFill>
                <a:latin typeface="+mj-lt"/>
              </a:defRPr>
            </a:lvl5pPr>
          </a:lstStyle>
          <a:p>
            <a:pPr lvl="0"/>
            <a:r>
              <a:rPr lang="en-US"/>
              <a:t>Section title goes here</a:t>
            </a:r>
          </a:p>
        </p:txBody>
      </p:sp>
      <p:pic>
        <p:nvPicPr>
          <p:cNvPr id="6" name="Picture 5" descr="M:\Principal_registered_white_185.png">
            <a:extLst>
              <a:ext uri="{FF2B5EF4-FFF2-40B4-BE49-F238E27FC236}">
                <a16:creationId xmlns:a16="http://schemas.microsoft.com/office/drawing/2014/main" id="{32756991-8602-470E-AA42-A313CAE6241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1088" y="4745413"/>
            <a:ext cx="1033272" cy="308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Dark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a:lstStyle>
            <a:lvl1pPr marL="0" indent="0">
              <a:buNone/>
              <a:defRPr sz="1200">
                <a:solidFill>
                  <a:srgbClr val="7F7F7F"/>
                </a:solidFill>
              </a:defRPr>
            </a:lvl1pPr>
          </a:lstStyle>
          <a:p>
            <a:endParaRPr lang="en-US"/>
          </a:p>
        </p:txBody>
      </p:sp>
      <p:sp>
        <p:nvSpPr>
          <p:cNvPr id="14" name="Text Placeholder 10"/>
          <p:cNvSpPr>
            <a:spLocks noGrp="1"/>
          </p:cNvSpPr>
          <p:nvPr>
            <p:ph type="body" sz="quarter" idx="11" hasCustomPrompt="1"/>
          </p:nvPr>
        </p:nvSpPr>
        <p:spPr>
          <a:xfrm>
            <a:off x="618974" y="969854"/>
            <a:ext cx="3903866" cy="1183327"/>
          </a:xfrm>
          <a:prstGeom prst="rect">
            <a:avLst/>
          </a:prstGeom>
        </p:spPr>
        <p:txBody>
          <a:bodyPr vert="horz" lIns="0" tIns="0" rIns="0" bIns="0">
            <a:noAutofit/>
          </a:bodyPr>
          <a:lstStyle>
            <a:lvl1pPr marL="0" indent="0">
              <a:spcBef>
                <a:spcPts val="0"/>
              </a:spcBef>
              <a:buNone/>
              <a:defRPr sz="2800" b="0" i="0" baseline="0">
                <a:solidFill>
                  <a:schemeClr val="accent2">
                    <a:lumMod val="50000"/>
                  </a:schemeClr>
                </a:solidFill>
                <a:latin typeface="FS Elliot Pro"/>
                <a:cs typeface="FS Elliot Pro"/>
              </a:defRPr>
            </a:lvl1pPr>
          </a:lstStyle>
          <a:p>
            <a:pPr lvl="0"/>
            <a:r>
              <a:rPr lang="en-US"/>
              <a:t>Use for images with light backgrounds</a:t>
            </a:r>
          </a:p>
        </p:txBody>
      </p:sp>
      <p:sp>
        <p:nvSpPr>
          <p:cNvPr id="5" name="Slide Number Placeholder 3">
            <a:extLst>
              <a:ext uri="{FF2B5EF4-FFF2-40B4-BE49-F238E27FC236}">
                <a16:creationId xmlns:a16="http://schemas.microsoft.com/office/drawing/2014/main" id="{D738A588-752D-451B-9BDD-B4E75EDAC94A}"/>
              </a:ext>
            </a:extLst>
          </p:cNvPr>
          <p:cNvSpPr>
            <a:spLocks noGrp="1"/>
          </p:cNvSpPr>
          <p:nvPr>
            <p:ph type="sldNum" sz="quarter" idx="4"/>
          </p:nvPr>
        </p:nvSpPr>
        <p:spPr>
          <a:xfrm>
            <a:off x="190500" y="4666598"/>
            <a:ext cx="266700" cy="274637"/>
          </a:xfrm>
          <a:prstGeom prst="rect">
            <a:avLst/>
          </a:prstGeom>
        </p:spPr>
        <p:txBody>
          <a:bodyPr vert="horz" lIns="0" tIns="0" rIns="0" bIns="0" rtlCol="0" anchor="b"/>
          <a:lstStyle>
            <a:lvl1pPr algn="l">
              <a:defRPr sz="900">
                <a:solidFill>
                  <a:srgbClr val="162B48"/>
                </a:solidFill>
              </a:defRPr>
            </a:lvl1pPr>
          </a:lstStyle>
          <a:p>
            <a:fld id="{FE894C8D-A86E-C448-9CBF-AD01FEF18A38}" type="slidenum">
              <a:rPr lang="en-US" smtClean="0"/>
              <a:pPr/>
              <a:t>‹#›</a:t>
            </a:fld>
            <a:endParaRPr lang="en-US"/>
          </a:p>
        </p:txBody>
      </p:sp>
    </p:spTree>
    <p:extLst>
      <p:ext uri="{BB962C8B-B14F-4D97-AF65-F5344CB8AC3E}">
        <p14:creationId xmlns:p14="http://schemas.microsoft.com/office/powerpoint/2010/main" val="1756503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White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a:lstStyle>
            <a:lvl1pPr marL="0" indent="0">
              <a:buNone/>
              <a:defRPr sz="1200">
                <a:solidFill>
                  <a:srgbClr val="7F7F7F"/>
                </a:solidFill>
              </a:defRPr>
            </a:lvl1pPr>
          </a:lstStyle>
          <a:p>
            <a:endParaRPr lang="en-US"/>
          </a:p>
        </p:txBody>
      </p:sp>
      <p:sp>
        <p:nvSpPr>
          <p:cNvPr id="14" name="Text Placeholder 10"/>
          <p:cNvSpPr>
            <a:spLocks noGrp="1"/>
          </p:cNvSpPr>
          <p:nvPr>
            <p:ph type="body" sz="quarter" idx="11" hasCustomPrompt="1"/>
          </p:nvPr>
        </p:nvSpPr>
        <p:spPr>
          <a:xfrm>
            <a:off x="618974" y="969854"/>
            <a:ext cx="3903866" cy="1183327"/>
          </a:xfrm>
          <a:prstGeom prst="rect">
            <a:avLst/>
          </a:prstGeom>
        </p:spPr>
        <p:txBody>
          <a:bodyPr vert="horz" lIns="0" tIns="0" rIns="0" bIns="0">
            <a:noAutofit/>
          </a:bodyPr>
          <a:lstStyle>
            <a:lvl1pPr marL="0" indent="0">
              <a:spcBef>
                <a:spcPts val="0"/>
              </a:spcBef>
              <a:buNone/>
              <a:defRPr sz="2800" b="0" i="0" baseline="0">
                <a:solidFill>
                  <a:schemeClr val="bg1"/>
                </a:solidFill>
                <a:latin typeface="FS Elliot Pro"/>
                <a:cs typeface="FS Elliot Pro"/>
              </a:defRPr>
            </a:lvl1pPr>
          </a:lstStyle>
          <a:p>
            <a:pPr lvl="0"/>
            <a:r>
              <a:rPr lang="en-US"/>
              <a:t>Use for images with dark backgrounds</a:t>
            </a:r>
          </a:p>
        </p:txBody>
      </p:sp>
      <p:sp>
        <p:nvSpPr>
          <p:cNvPr id="5" name="Slide Number Placeholder 3">
            <a:extLst>
              <a:ext uri="{FF2B5EF4-FFF2-40B4-BE49-F238E27FC236}">
                <a16:creationId xmlns:a16="http://schemas.microsoft.com/office/drawing/2014/main" id="{D738A588-752D-451B-9BDD-B4E75EDAC94A}"/>
              </a:ext>
            </a:extLst>
          </p:cNvPr>
          <p:cNvSpPr>
            <a:spLocks noGrp="1"/>
          </p:cNvSpPr>
          <p:nvPr>
            <p:ph type="sldNum" sz="quarter" idx="4"/>
          </p:nvPr>
        </p:nvSpPr>
        <p:spPr>
          <a:xfrm>
            <a:off x="190500" y="4666598"/>
            <a:ext cx="266700" cy="274637"/>
          </a:xfrm>
          <a:prstGeom prst="rect">
            <a:avLst/>
          </a:prstGeom>
        </p:spPr>
        <p:txBody>
          <a:bodyPr vert="horz" lIns="0" tIns="0" rIns="0" bIns="0" rtlCol="0" anchor="b"/>
          <a:lstStyle>
            <a:lvl1pPr algn="l">
              <a:defRPr sz="900">
                <a:solidFill>
                  <a:schemeClr val="bg1"/>
                </a:solidFill>
              </a:defRPr>
            </a:lvl1pPr>
          </a:lstStyle>
          <a:p>
            <a:fld id="{FE894C8D-A86E-C448-9CBF-AD01FEF18A38}" type="slidenum">
              <a:rPr lang="en-US" smtClean="0"/>
              <a:pPr/>
              <a:t>‹#›</a:t>
            </a:fld>
            <a:endParaRPr lang="en-US"/>
          </a:p>
        </p:txBody>
      </p:sp>
    </p:spTree>
    <p:extLst>
      <p:ext uri="{BB962C8B-B14F-4D97-AF65-F5344CB8AC3E}">
        <p14:creationId xmlns:p14="http://schemas.microsoft.com/office/powerpoint/2010/main" val="2405429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4" name="Rectangle 3"/>
          <p:cNvSpPr/>
          <p:nvPr userDrawn="1"/>
        </p:nvSpPr>
        <p:spPr>
          <a:xfrm>
            <a:off x="0" y="1"/>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endParaRPr>
          </a:p>
        </p:txBody>
      </p:sp>
      <p:sp>
        <p:nvSpPr>
          <p:cNvPr id="2" name="Title 1">
            <a:extLst>
              <a:ext uri="{FF2B5EF4-FFF2-40B4-BE49-F238E27FC236}">
                <a16:creationId xmlns:a16="http://schemas.microsoft.com/office/drawing/2014/main" id="{8F950671-0E62-403C-AC97-FB88C10A9C7B}"/>
              </a:ext>
            </a:extLst>
          </p:cNvPr>
          <p:cNvSpPr>
            <a:spLocks noGrp="1"/>
          </p:cNvSpPr>
          <p:nvPr>
            <p:ph type="title" hasCustomPrompt="1"/>
          </p:nvPr>
        </p:nvSpPr>
        <p:spPr>
          <a:xfrm>
            <a:off x="628650" y="398780"/>
            <a:ext cx="7886700" cy="3830320"/>
          </a:xfrm>
          <a:prstGeom prst="rect">
            <a:avLst/>
          </a:prstGeom>
        </p:spPr>
        <p:txBody>
          <a:bodyPr lIns="0" tIns="0" rIns="0" bIns="0" anchor="ctr"/>
          <a:lstStyle>
            <a:lvl1pPr>
              <a:lnSpc>
                <a:spcPct val="100000"/>
              </a:lnSpc>
              <a:defRPr sz="4400">
                <a:solidFill>
                  <a:schemeClr val="bg1"/>
                </a:solidFill>
              </a:defRPr>
            </a:lvl1pPr>
          </a:lstStyle>
          <a:p>
            <a:r>
              <a:rPr lang="en-US"/>
              <a:t>Thank you</a:t>
            </a:r>
          </a:p>
        </p:txBody>
      </p:sp>
      <p:pic>
        <p:nvPicPr>
          <p:cNvPr id="8" name="Picture 7" descr="M:\Principal_registered_white_185.png">
            <a:extLst>
              <a:ext uri="{FF2B5EF4-FFF2-40B4-BE49-F238E27FC236}">
                <a16:creationId xmlns:a16="http://schemas.microsoft.com/office/drawing/2014/main" id="{7366022D-BBD6-4776-9DF8-72D69A35E09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31088" y="4745413"/>
            <a:ext cx="1033272" cy="308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949A-4F2D-4A0F-A513-FC1DDF989461}"/>
              </a:ext>
            </a:extLst>
          </p:cNvPr>
          <p:cNvSpPr>
            <a:spLocks noGrp="1"/>
          </p:cNvSpPr>
          <p:nvPr>
            <p:ph type="title" hasCustomPrompt="1"/>
          </p:nvPr>
        </p:nvSpPr>
        <p:spPr>
          <a:xfrm>
            <a:off x="457200" y="400051"/>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866E7036-DFC8-4D8C-942A-5B5258EAD08C}"/>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70A973FA-0722-4B8E-8EF7-C3C0E5B5BB7B}"/>
              </a:ext>
            </a:extLst>
          </p:cNvPr>
          <p:cNvSpPr>
            <a:spLocks noGrp="1"/>
          </p:cNvSpPr>
          <p:nvPr>
            <p:ph type="ftr" sz="quarter" idx="11"/>
          </p:nvPr>
        </p:nvSpPr>
        <p:spPr/>
        <p:txBody>
          <a:bodyPr/>
          <a:lstStyle/>
          <a:p>
            <a:endParaRPr lang="en-US"/>
          </a:p>
        </p:txBody>
      </p:sp>
      <p:pic>
        <p:nvPicPr>
          <p:cNvPr id="7" name="Picture 6">
            <a:extLst>
              <a:ext uri="{FF2B5EF4-FFF2-40B4-BE49-F238E27FC236}">
                <a16:creationId xmlns:a16="http://schemas.microsoft.com/office/drawing/2014/main" id="{DAB8D6F8-5D28-4F09-AFEF-CCC77213C9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4206437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949A-4F2D-4A0F-A513-FC1DDF989461}"/>
              </a:ext>
            </a:extLst>
          </p:cNvPr>
          <p:cNvSpPr>
            <a:spLocks noGrp="1"/>
          </p:cNvSpPr>
          <p:nvPr>
            <p:ph type="title" hasCustomPrompt="1"/>
          </p:nvPr>
        </p:nvSpPr>
        <p:spPr>
          <a:xfrm>
            <a:off x="457200" y="400051"/>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866E7036-DFC8-4D8C-942A-5B5258EAD08C}"/>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70A973FA-0722-4B8E-8EF7-C3C0E5B5BB7B}"/>
              </a:ext>
            </a:extLst>
          </p:cNvPr>
          <p:cNvSpPr>
            <a:spLocks noGrp="1"/>
          </p:cNvSpPr>
          <p:nvPr>
            <p:ph type="ftr" sz="quarter" idx="11"/>
          </p:nvPr>
        </p:nvSpPr>
        <p:spPr/>
        <p:txBody>
          <a:bodyPr/>
          <a:lstStyle/>
          <a:p>
            <a:endParaRPr lang="en-US"/>
          </a:p>
        </p:txBody>
      </p:sp>
      <p:pic>
        <p:nvPicPr>
          <p:cNvPr id="7" name="Picture 6">
            <a:extLst>
              <a:ext uri="{FF2B5EF4-FFF2-40B4-BE49-F238E27FC236}">
                <a16:creationId xmlns:a16="http://schemas.microsoft.com/office/drawing/2014/main" id="{6A4C8F82-01D0-449D-AE62-E703332C30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2588278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 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68E82-1DBF-4A32-9F45-72945A82A61D}"/>
              </a:ext>
            </a:extLst>
          </p:cNvPr>
          <p:cNvSpPr>
            <a:spLocks noGrp="1"/>
          </p:cNvSpPr>
          <p:nvPr>
            <p:ph type="title" hasCustomPrompt="1"/>
          </p:nvPr>
        </p:nvSpPr>
        <p:spPr>
          <a:xfrm>
            <a:off x="457200" y="403603"/>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3C0F249C-DF21-4EFB-8FEF-2F3F25DF73E6}"/>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8100EC73-17A9-4409-9F70-047DBB38A0F2}"/>
              </a:ext>
            </a:extLst>
          </p:cNvPr>
          <p:cNvSpPr>
            <a:spLocks noGrp="1"/>
          </p:cNvSpPr>
          <p:nvPr>
            <p:ph type="ftr" sz="quarter" idx="11"/>
          </p:nvPr>
        </p:nvSpPr>
        <p:spPr/>
        <p:txBody>
          <a:bodyPr/>
          <a:lstStyle/>
          <a:p>
            <a:endParaRPr lang="en-US"/>
          </a:p>
        </p:txBody>
      </p:sp>
      <p:sp>
        <p:nvSpPr>
          <p:cNvPr id="5" name="Text Placeholder 24">
            <a:extLst>
              <a:ext uri="{FF2B5EF4-FFF2-40B4-BE49-F238E27FC236}">
                <a16:creationId xmlns:a16="http://schemas.microsoft.com/office/drawing/2014/main" id="{845D1184-FEEA-4620-BCE3-961CE27C6588}"/>
              </a:ext>
            </a:extLst>
          </p:cNvPr>
          <p:cNvSpPr>
            <a:spLocks noGrp="1"/>
          </p:cNvSpPr>
          <p:nvPr>
            <p:ph type="body" sz="quarter" idx="13" hasCustomPrompt="1"/>
          </p:nvPr>
        </p:nvSpPr>
        <p:spPr>
          <a:xfrm>
            <a:off x="457200" y="831533"/>
            <a:ext cx="8229600" cy="188336"/>
          </a:xfrm>
          <a:prstGeom prst="rect">
            <a:avLst/>
          </a:prstGeom>
        </p:spPr>
        <p:txBody>
          <a:bodyPr vert="horz" lIns="0" tIns="0" rIns="0" bIns="0">
            <a:noAutofit/>
          </a:bodyPr>
          <a:lstStyle>
            <a:lvl1pPr marL="342900" marR="0" indent="-342900" algn="l" defTabSz="457200" rtl="0" eaLnBrk="1" fontAlgn="auto" latinLnBrk="0" hangingPunct="1">
              <a:lnSpc>
                <a:spcPct val="100000"/>
              </a:lnSpc>
              <a:spcBef>
                <a:spcPts val="0"/>
              </a:spcBef>
              <a:spcAft>
                <a:spcPts val="0"/>
              </a:spcAft>
              <a:buClrTx/>
              <a:buSzTx/>
              <a:buFontTx/>
              <a:buNone/>
              <a:tabLst/>
              <a:defRPr kumimoji="0" lang="en-US" sz="1600" b="0" i="0" u="none" strike="noStrike" kern="1200" cap="none" spc="0" normalizeH="0" baseline="0">
                <a:ln>
                  <a:noFill/>
                </a:ln>
                <a:solidFill>
                  <a:schemeClr val="accent2">
                    <a:lumMod val="50000"/>
                  </a:schemeClr>
                </a:solidFill>
                <a:effectLst/>
                <a:uLnTx/>
                <a:uFillTx/>
                <a:latin typeface="FS Elliot Pro"/>
                <a:ea typeface="+mn-ea"/>
                <a:cs typeface="+mn-cs"/>
              </a:defRPr>
            </a:lvl1pPr>
          </a:lstStyle>
          <a:p>
            <a:pPr marL="342900" marR="0" lvl="0" indent="-342900" algn="l" defTabSz="457200" rtl="0" eaLnBrk="1" fontAlgn="auto" latinLnBrk="0" hangingPunct="1">
              <a:lnSpc>
                <a:spcPct val="100000"/>
              </a:lnSpc>
              <a:spcBef>
                <a:spcPts val="0"/>
              </a:spcBef>
              <a:spcAft>
                <a:spcPts val="0"/>
              </a:spcAft>
              <a:buClrTx/>
              <a:buSzTx/>
              <a:tabLst/>
              <a:defRPr/>
            </a:pPr>
            <a:r>
              <a:rPr lang="en-US"/>
              <a:t>Sometimes you will want to use a sub-title</a:t>
            </a:r>
          </a:p>
        </p:txBody>
      </p:sp>
      <p:pic>
        <p:nvPicPr>
          <p:cNvPr id="8" name="Picture 7">
            <a:extLst>
              <a:ext uri="{FF2B5EF4-FFF2-40B4-BE49-F238E27FC236}">
                <a16:creationId xmlns:a16="http://schemas.microsoft.com/office/drawing/2014/main" id="{71D7B0DE-823C-43FD-9D38-6F5270DBED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650362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 Section,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C501D-4747-41C7-8B5B-CF162567D1E4}"/>
              </a:ext>
            </a:extLst>
          </p:cNvPr>
          <p:cNvSpPr>
            <a:spLocks noGrp="1"/>
          </p:cNvSpPr>
          <p:nvPr>
            <p:ph type="title" hasCustomPrompt="1"/>
          </p:nvPr>
        </p:nvSpPr>
        <p:spPr>
          <a:xfrm>
            <a:off x="457200" y="659002"/>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A428F91A-B92A-4811-A27B-F7569E1C3F43}"/>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5943E859-508A-4B57-AB1B-127ACACA9537}"/>
              </a:ext>
            </a:extLst>
          </p:cNvPr>
          <p:cNvSpPr>
            <a:spLocks noGrp="1"/>
          </p:cNvSpPr>
          <p:nvPr>
            <p:ph type="ftr" sz="quarter" idx="11"/>
          </p:nvPr>
        </p:nvSpPr>
        <p:spPr/>
        <p:txBody>
          <a:bodyPr/>
          <a:lstStyle/>
          <a:p>
            <a:endParaRPr lang="en-US"/>
          </a:p>
        </p:txBody>
      </p:sp>
      <p:sp>
        <p:nvSpPr>
          <p:cNvPr id="5" name="Text Placeholder 22">
            <a:extLst>
              <a:ext uri="{FF2B5EF4-FFF2-40B4-BE49-F238E27FC236}">
                <a16:creationId xmlns:a16="http://schemas.microsoft.com/office/drawing/2014/main" id="{1F7CD2CE-8796-4A34-8252-0256D1001F0E}"/>
              </a:ext>
            </a:extLst>
          </p:cNvPr>
          <p:cNvSpPr>
            <a:spLocks noGrp="1"/>
          </p:cNvSpPr>
          <p:nvPr>
            <p:ph type="body" sz="quarter" idx="12" hasCustomPrompt="1"/>
          </p:nvPr>
        </p:nvSpPr>
        <p:spPr>
          <a:xfrm>
            <a:off x="457200" y="370977"/>
            <a:ext cx="8229600" cy="271516"/>
          </a:xfrm>
          <a:prstGeom prst="rect">
            <a:avLst/>
          </a:prstGeom>
        </p:spPr>
        <p:txBody>
          <a:bodyPr vert="horz" lIns="0" tIns="0" rIns="0" bIns="0">
            <a:noAutofit/>
          </a:bodyPr>
          <a:lstStyle>
            <a:lvl1pPr marL="0" indent="0">
              <a:lnSpc>
                <a:spcPct val="100000"/>
              </a:lnSpc>
              <a:spcBef>
                <a:spcPts val="0"/>
              </a:spcBef>
              <a:buNone/>
              <a:defRPr sz="1400" b="1">
                <a:solidFill>
                  <a:schemeClr val="accent2">
                    <a:lumMod val="50000"/>
                  </a:schemeClr>
                </a:solidFill>
              </a:defRPr>
            </a:lvl1pPr>
            <a:lvl3pPr marL="914400" indent="0">
              <a:buNone/>
              <a:defRPr/>
            </a:lvl3pPr>
          </a:lstStyle>
          <a:p>
            <a:pPr lvl="0"/>
            <a:r>
              <a:rPr lang="en-US"/>
              <a:t>Use area to align your slide with the section</a:t>
            </a:r>
          </a:p>
        </p:txBody>
      </p:sp>
      <p:pic>
        <p:nvPicPr>
          <p:cNvPr id="8" name="Picture 7">
            <a:extLst>
              <a:ext uri="{FF2B5EF4-FFF2-40B4-BE49-F238E27FC236}">
                <a16:creationId xmlns:a16="http://schemas.microsoft.com/office/drawing/2014/main" id="{8778CC2B-F818-4DE8-9DD3-BCC0CC7672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3640145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Section, Title,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C86C6-A92E-4BB5-989F-5B340DCE7F44}"/>
              </a:ext>
            </a:extLst>
          </p:cNvPr>
          <p:cNvSpPr>
            <a:spLocks noGrp="1"/>
          </p:cNvSpPr>
          <p:nvPr>
            <p:ph type="title" hasCustomPrompt="1"/>
          </p:nvPr>
        </p:nvSpPr>
        <p:spPr>
          <a:xfrm>
            <a:off x="457200" y="659001"/>
            <a:ext cx="8229600" cy="274449"/>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9273DB88-4BF8-453F-9DAC-BECD23C9C252}"/>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709D6BB2-1AEA-4192-ADD7-7536AC233F9D}"/>
              </a:ext>
            </a:extLst>
          </p:cNvPr>
          <p:cNvSpPr>
            <a:spLocks noGrp="1"/>
          </p:cNvSpPr>
          <p:nvPr>
            <p:ph type="ftr" sz="quarter" idx="11"/>
          </p:nvPr>
        </p:nvSpPr>
        <p:spPr/>
        <p:txBody>
          <a:bodyPr/>
          <a:lstStyle/>
          <a:p>
            <a:endParaRPr lang="en-US"/>
          </a:p>
        </p:txBody>
      </p:sp>
      <p:sp>
        <p:nvSpPr>
          <p:cNvPr id="6" name="Text Placeholder 22">
            <a:extLst>
              <a:ext uri="{FF2B5EF4-FFF2-40B4-BE49-F238E27FC236}">
                <a16:creationId xmlns:a16="http://schemas.microsoft.com/office/drawing/2014/main" id="{91CC6CB0-066E-4541-BE90-73F8D093B175}"/>
              </a:ext>
            </a:extLst>
          </p:cNvPr>
          <p:cNvSpPr>
            <a:spLocks noGrp="1"/>
          </p:cNvSpPr>
          <p:nvPr>
            <p:ph type="body" sz="quarter" idx="12" hasCustomPrompt="1"/>
          </p:nvPr>
        </p:nvSpPr>
        <p:spPr>
          <a:xfrm>
            <a:off x="457200" y="370977"/>
            <a:ext cx="8229600" cy="271516"/>
          </a:xfrm>
          <a:prstGeom prst="rect">
            <a:avLst/>
          </a:prstGeom>
        </p:spPr>
        <p:txBody>
          <a:bodyPr vert="horz" lIns="0" tIns="0" rIns="0" bIns="0">
            <a:noAutofit/>
          </a:bodyPr>
          <a:lstStyle>
            <a:lvl1pPr marL="0" indent="0">
              <a:lnSpc>
                <a:spcPct val="100000"/>
              </a:lnSpc>
              <a:spcBef>
                <a:spcPts val="0"/>
              </a:spcBef>
              <a:buNone/>
              <a:defRPr sz="1400" b="1">
                <a:solidFill>
                  <a:schemeClr val="accent2">
                    <a:lumMod val="50000"/>
                  </a:schemeClr>
                </a:solidFill>
              </a:defRPr>
            </a:lvl1pPr>
            <a:lvl3pPr marL="914400" indent="0">
              <a:buNone/>
              <a:defRPr/>
            </a:lvl3pPr>
          </a:lstStyle>
          <a:p>
            <a:pPr lvl="0"/>
            <a:r>
              <a:rPr lang="en-US"/>
              <a:t>Use area to align your slide with the section</a:t>
            </a:r>
          </a:p>
        </p:txBody>
      </p:sp>
      <p:sp>
        <p:nvSpPr>
          <p:cNvPr id="7" name="Text Placeholder 24">
            <a:extLst>
              <a:ext uri="{FF2B5EF4-FFF2-40B4-BE49-F238E27FC236}">
                <a16:creationId xmlns:a16="http://schemas.microsoft.com/office/drawing/2014/main" id="{4DB8EBBE-3FAA-46E7-B8CB-99E01937CC40}"/>
              </a:ext>
            </a:extLst>
          </p:cNvPr>
          <p:cNvSpPr>
            <a:spLocks noGrp="1"/>
          </p:cNvSpPr>
          <p:nvPr>
            <p:ph type="body" sz="quarter" idx="13" hasCustomPrompt="1"/>
          </p:nvPr>
        </p:nvSpPr>
        <p:spPr>
          <a:xfrm>
            <a:off x="457200" y="1076903"/>
            <a:ext cx="8229600" cy="188336"/>
          </a:xfrm>
          <a:prstGeom prst="rect">
            <a:avLst/>
          </a:prstGeom>
        </p:spPr>
        <p:txBody>
          <a:bodyPr vert="horz" lIns="0" tIns="0" rIns="0" bIns="0">
            <a:noAutofit/>
          </a:bodyPr>
          <a:lstStyle>
            <a:lvl1pPr marL="342900" marR="0" indent="-342900" algn="l" defTabSz="457200" rtl="0" eaLnBrk="1" fontAlgn="auto" latinLnBrk="0" hangingPunct="1">
              <a:lnSpc>
                <a:spcPct val="100000"/>
              </a:lnSpc>
              <a:spcBef>
                <a:spcPts val="0"/>
              </a:spcBef>
              <a:spcAft>
                <a:spcPts val="0"/>
              </a:spcAft>
              <a:buClrTx/>
              <a:buSzTx/>
              <a:buFontTx/>
              <a:buNone/>
              <a:tabLst/>
              <a:defRPr kumimoji="0" lang="en-US" sz="1600" b="0" i="0" u="none" strike="noStrike" kern="1200" cap="none" spc="0" normalizeH="0" baseline="0">
                <a:ln>
                  <a:noFill/>
                </a:ln>
                <a:solidFill>
                  <a:schemeClr val="accent2">
                    <a:lumMod val="50000"/>
                  </a:schemeClr>
                </a:solidFill>
                <a:effectLst/>
                <a:uLnTx/>
                <a:uFillTx/>
                <a:latin typeface="FS Elliot Pro"/>
                <a:ea typeface="+mn-ea"/>
                <a:cs typeface="+mn-cs"/>
              </a:defRPr>
            </a:lvl1pPr>
          </a:lstStyle>
          <a:p>
            <a:pPr marL="342900" marR="0" lvl="0" indent="-342900" algn="l" defTabSz="457200" rtl="0" eaLnBrk="1" fontAlgn="auto" latinLnBrk="0" hangingPunct="1">
              <a:lnSpc>
                <a:spcPct val="100000"/>
              </a:lnSpc>
              <a:spcBef>
                <a:spcPts val="0"/>
              </a:spcBef>
              <a:spcAft>
                <a:spcPts val="0"/>
              </a:spcAft>
              <a:buClrTx/>
              <a:buSzTx/>
              <a:tabLst/>
              <a:defRPr/>
            </a:pPr>
            <a:r>
              <a:rPr lang="en-US"/>
              <a:t>Sometimes you will want to use a sub-title</a:t>
            </a:r>
          </a:p>
        </p:txBody>
      </p:sp>
      <p:pic>
        <p:nvPicPr>
          <p:cNvPr id="8" name="Picture 7">
            <a:extLst>
              <a:ext uri="{FF2B5EF4-FFF2-40B4-BE49-F238E27FC236}">
                <a16:creationId xmlns:a16="http://schemas.microsoft.com/office/drawing/2014/main" id="{E80A50D1-0E81-4399-A488-4A71E40721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1469686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ALL">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D225F9-CA55-4153-AEDD-64D337DFAE7E}"/>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E7AB2558-F99A-4D52-B321-2751BD5019AE}"/>
              </a:ext>
            </a:extLst>
          </p:cNvPr>
          <p:cNvSpPr>
            <a:spLocks noGrp="1"/>
          </p:cNvSpPr>
          <p:nvPr>
            <p:ph type="ftr" sz="quarter" idx="11"/>
          </p:nvPr>
        </p:nvSpPr>
        <p:spPr/>
        <p:txBody>
          <a:bodyPr/>
          <a:lstStyle/>
          <a:p>
            <a:endParaRPr lang="en-US"/>
          </a:p>
        </p:txBody>
      </p:sp>
      <p:sp>
        <p:nvSpPr>
          <p:cNvPr id="9" name="Title 1">
            <a:extLst>
              <a:ext uri="{FF2B5EF4-FFF2-40B4-BE49-F238E27FC236}">
                <a16:creationId xmlns:a16="http://schemas.microsoft.com/office/drawing/2014/main" id="{2F561679-21AD-4DCE-B425-1815B4A077A3}"/>
              </a:ext>
            </a:extLst>
          </p:cNvPr>
          <p:cNvSpPr>
            <a:spLocks noGrp="1"/>
          </p:cNvSpPr>
          <p:nvPr>
            <p:ph type="title" hasCustomPrompt="1"/>
          </p:nvPr>
        </p:nvSpPr>
        <p:spPr>
          <a:xfrm>
            <a:off x="457200" y="659001"/>
            <a:ext cx="8229600" cy="274449"/>
          </a:xfrm>
          <a:prstGeom prst="rect">
            <a:avLst/>
          </a:prstGeom>
        </p:spPr>
        <p:txBody>
          <a:bodyPr/>
          <a:lstStyle>
            <a:lvl1pPr>
              <a:defRPr/>
            </a:lvl1pPr>
          </a:lstStyle>
          <a:p>
            <a:r>
              <a:rPr lang="en-US"/>
              <a:t>Title goes here to maximize space</a:t>
            </a:r>
          </a:p>
        </p:txBody>
      </p:sp>
      <p:sp>
        <p:nvSpPr>
          <p:cNvPr id="10" name="Text Placeholder 22">
            <a:extLst>
              <a:ext uri="{FF2B5EF4-FFF2-40B4-BE49-F238E27FC236}">
                <a16:creationId xmlns:a16="http://schemas.microsoft.com/office/drawing/2014/main" id="{41C1B773-FEFE-4C1D-AAA3-D1932AB97084}"/>
              </a:ext>
            </a:extLst>
          </p:cNvPr>
          <p:cNvSpPr>
            <a:spLocks noGrp="1"/>
          </p:cNvSpPr>
          <p:nvPr>
            <p:ph type="body" sz="quarter" idx="12" hasCustomPrompt="1"/>
          </p:nvPr>
        </p:nvSpPr>
        <p:spPr>
          <a:xfrm>
            <a:off x="457200" y="370977"/>
            <a:ext cx="8229600" cy="271516"/>
          </a:xfrm>
          <a:prstGeom prst="rect">
            <a:avLst/>
          </a:prstGeom>
        </p:spPr>
        <p:txBody>
          <a:bodyPr vert="horz" lIns="0" tIns="0" rIns="0" bIns="0">
            <a:noAutofit/>
          </a:bodyPr>
          <a:lstStyle>
            <a:lvl1pPr marL="0" indent="0">
              <a:lnSpc>
                <a:spcPct val="100000"/>
              </a:lnSpc>
              <a:spcBef>
                <a:spcPts val="0"/>
              </a:spcBef>
              <a:buNone/>
              <a:defRPr sz="1400" b="1">
                <a:solidFill>
                  <a:schemeClr val="accent2">
                    <a:lumMod val="50000"/>
                  </a:schemeClr>
                </a:solidFill>
              </a:defRPr>
            </a:lvl1pPr>
            <a:lvl3pPr marL="914400" indent="0">
              <a:buNone/>
              <a:defRPr/>
            </a:lvl3pPr>
          </a:lstStyle>
          <a:p>
            <a:pPr lvl="0"/>
            <a:r>
              <a:rPr lang="en-US"/>
              <a:t>Use area to align your slide with the section</a:t>
            </a:r>
          </a:p>
        </p:txBody>
      </p:sp>
      <p:sp>
        <p:nvSpPr>
          <p:cNvPr id="11" name="Text Placeholder 24">
            <a:extLst>
              <a:ext uri="{FF2B5EF4-FFF2-40B4-BE49-F238E27FC236}">
                <a16:creationId xmlns:a16="http://schemas.microsoft.com/office/drawing/2014/main" id="{B0A18281-9032-4A7A-8DE8-E391A10A388B}"/>
              </a:ext>
            </a:extLst>
          </p:cNvPr>
          <p:cNvSpPr>
            <a:spLocks noGrp="1"/>
          </p:cNvSpPr>
          <p:nvPr>
            <p:ph type="body" sz="quarter" idx="13" hasCustomPrompt="1"/>
          </p:nvPr>
        </p:nvSpPr>
        <p:spPr>
          <a:xfrm>
            <a:off x="457200" y="1076903"/>
            <a:ext cx="8229600" cy="188336"/>
          </a:xfrm>
          <a:prstGeom prst="rect">
            <a:avLst/>
          </a:prstGeom>
        </p:spPr>
        <p:txBody>
          <a:bodyPr vert="horz" lIns="0" tIns="0" rIns="0" bIns="0">
            <a:noAutofit/>
          </a:bodyPr>
          <a:lstStyle>
            <a:lvl1pPr marL="342900" marR="0" indent="-342900" algn="l" defTabSz="457200" rtl="0" eaLnBrk="1" fontAlgn="auto" latinLnBrk="0" hangingPunct="1">
              <a:lnSpc>
                <a:spcPct val="100000"/>
              </a:lnSpc>
              <a:spcBef>
                <a:spcPts val="0"/>
              </a:spcBef>
              <a:spcAft>
                <a:spcPts val="0"/>
              </a:spcAft>
              <a:buClrTx/>
              <a:buSzTx/>
              <a:buFontTx/>
              <a:buNone/>
              <a:tabLst/>
              <a:defRPr kumimoji="0" lang="en-US" sz="1600" b="0" i="0" u="none" strike="noStrike" kern="1200" cap="none" spc="0" normalizeH="0" baseline="0">
                <a:ln>
                  <a:noFill/>
                </a:ln>
                <a:solidFill>
                  <a:schemeClr val="accent2">
                    <a:lumMod val="50000"/>
                  </a:schemeClr>
                </a:solidFill>
                <a:effectLst/>
                <a:uLnTx/>
                <a:uFillTx/>
                <a:latin typeface="FS Elliot Pro"/>
                <a:ea typeface="+mn-ea"/>
                <a:cs typeface="+mn-cs"/>
              </a:defRPr>
            </a:lvl1pPr>
          </a:lstStyle>
          <a:p>
            <a:pPr marL="342900" marR="0" lvl="0" indent="-342900" algn="l" defTabSz="457200" rtl="0" eaLnBrk="1" fontAlgn="auto" latinLnBrk="0" hangingPunct="1">
              <a:lnSpc>
                <a:spcPct val="100000"/>
              </a:lnSpc>
              <a:spcBef>
                <a:spcPts val="0"/>
              </a:spcBef>
              <a:spcAft>
                <a:spcPts val="0"/>
              </a:spcAft>
              <a:buClrTx/>
              <a:buSzTx/>
              <a:tabLst/>
              <a:defRPr/>
            </a:pPr>
            <a:r>
              <a:rPr lang="en-US"/>
              <a:t>Sometimes you will want to use a sub-title</a:t>
            </a:r>
          </a:p>
        </p:txBody>
      </p:sp>
      <p:sp>
        <p:nvSpPr>
          <p:cNvPr id="12" name="Text Placeholder 5">
            <a:extLst>
              <a:ext uri="{FF2B5EF4-FFF2-40B4-BE49-F238E27FC236}">
                <a16:creationId xmlns:a16="http://schemas.microsoft.com/office/drawing/2014/main" id="{8D8C238A-E216-41AD-A45D-89B40A0F5D13}"/>
              </a:ext>
            </a:extLst>
          </p:cNvPr>
          <p:cNvSpPr>
            <a:spLocks noGrp="1"/>
          </p:cNvSpPr>
          <p:nvPr>
            <p:ph type="body" sz="quarter" idx="14" hasCustomPrompt="1"/>
          </p:nvPr>
        </p:nvSpPr>
        <p:spPr>
          <a:xfrm>
            <a:off x="457200" y="1874834"/>
            <a:ext cx="8229600" cy="1768529"/>
          </a:xfrm>
          <a:prstGeom prst="rect">
            <a:avLst/>
          </a:prstGeom>
        </p:spPr>
        <p:txBody>
          <a:bodyPr/>
          <a:lstStyle>
            <a:lvl1pPr marL="341313" indent="-227013">
              <a:buClr>
                <a:schemeClr val="accent2">
                  <a:lumMod val="50000"/>
                </a:schemeClr>
              </a:buClr>
              <a:defRPr sz="1600">
                <a:solidFill>
                  <a:schemeClr val="accent2">
                    <a:lumMod val="50000"/>
                  </a:schemeClr>
                </a:solidFill>
                <a:latin typeface="+mj-lt"/>
              </a:defRPr>
            </a:lvl1pPr>
            <a:lvl2pPr marL="688975" indent="-231775">
              <a:defRPr sz="1400">
                <a:solidFill>
                  <a:schemeClr val="accent2">
                    <a:lumMod val="50000"/>
                  </a:schemeClr>
                </a:solidFill>
                <a:latin typeface="+mj-lt"/>
              </a:defRPr>
            </a:lvl2pPr>
            <a:lvl3pPr>
              <a:defRPr>
                <a:latin typeface="+mj-lt"/>
              </a:defRPr>
            </a:lvl3pPr>
            <a:lvl4pPr>
              <a:defRPr>
                <a:latin typeface="+mj-lt"/>
              </a:defRPr>
            </a:lvl4pPr>
            <a:lvl5pPr>
              <a:defRPr>
                <a:latin typeface="+mj-lt"/>
              </a:defRPr>
            </a:lvl5pPr>
          </a:lstStyle>
          <a:p>
            <a:pPr lvl="0"/>
            <a:r>
              <a:rPr lang="en-US"/>
              <a:t>Bullet</a:t>
            </a:r>
          </a:p>
          <a:p>
            <a:pPr lvl="1"/>
            <a:r>
              <a:rPr lang="en-US"/>
              <a:t>Sub-bullet</a:t>
            </a:r>
          </a:p>
        </p:txBody>
      </p:sp>
      <p:sp>
        <p:nvSpPr>
          <p:cNvPr id="13" name="Text Placeholder 9">
            <a:extLst>
              <a:ext uri="{FF2B5EF4-FFF2-40B4-BE49-F238E27FC236}">
                <a16:creationId xmlns:a16="http://schemas.microsoft.com/office/drawing/2014/main" id="{C6365179-F955-4949-9F67-EE30DCEA5355}"/>
              </a:ext>
            </a:extLst>
          </p:cNvPr>
          <p:cNvSpPr>
            <a:spLocks noGrp="1"/>
          </p:cNvSpPr>
          <p:nvPr>
            <p:ph type="body" sz="quarter" idx="15" hasCustomPrompt="1"/>
          </p:nvPr>
        </p:nvSpPr>
        <p:spPr>
          <a:xfrm>
            <a:off x="457200" y="1544634"/>
            <a:ext cx="8229600" cy="330200"/>
          </a:xfrm>
          <a:prstGeom prst="rect">
            <a:avLst/>
          </a:prstGeom>
        </p:spPr>
        <p:txBody>
          <a:bodyPr/>
          <a:lstStyle>
            <a:lvl1pPr marL="0" indent="0">
              <a:buNone/>
              <a:defRPr b="1">
                <a:solidFill>
                  <a:schemeClr val="accent2">
                    <a:lumMod val="50000"/>
                  </a:schemeClr>
                </a:solidFill>
              </a:defRPr>
            </a:lvl1pPr>
          </a:lstStyle>
          <a:p>
            <a:pPr lvl="0"/>
            <a:r>
              <a:rPr lang="en-US"/>
              <a:t>Header</a:t>
            </a:r>
          </a:p>
        </p:txBody>
      </p:sp>
      <p:pic>
        <p:nvPicPr>
          <p:cNvPr id="14" name="Picture 13">
            <a:extLst>
              <a:ext uri="{FF2B5EF4-FFF2-40B4-BE49-F238E27FC236}">
                <a16:creationId xmlns:a16="http://schemas.microsoft.com/office/drawing/2014/main" id="{500FEB2A-2025-4714-9B61-58A908581E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2733394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 1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949A-4F2D-4A0F-A513-FC1DDF989461}"/>
              </a:ext>
            </a:extLst>
          </p:cNvPr>
          <p:cNvSpPr>
            <a:spLocks noGrp="1"/>
          </p:cNvSpPr>
          <p:nvPr>
            <p:ph type="title" hasCustomPrompt="1"/>
          </p:nvPr>
        </p:nvSpPr>
        <p:spPr>
          <a:xfrm>
            <a:off x="457200" y="400051"/>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866E7036-DFC8-4D8C-942A-5B5258EAD08C}"/>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70A973FA-0722-4B8E-8EF7-C3C0E5B5BB7B}"/>
              </a:ext>
            </a:extLst>
          </p:cNvPr>
          <p:cNvSpPr>
            <a:spLocks noGrp="1"/>
          </p:cNvSpPr>
          <p:nvPr>
            <p:ph type="ftr" sz="quarter" idx="11"/>
          </p:nvPr>
        </p:nvSpPr>
        <p:spPr/>
        <p:txBody>
          <a:bodyPr/>
          <a:lstStyle/>
          <a:p>
            <a:endParaRPr lang="en-US"/>
          </a:p>
        </p:txBody>
      </p:sp>
      <p:sp>
        <p:nvSpPr>
          <p:cNvPr id="6" name="Chart Placeholder 5">
            <a:extLst>
              <a:ext uri="{FF2B5EF4-FFF2-40B4-BE49-F238E27FC236}">
                <a16:creationId xmlns:a16="http://schemas.microsoft.com/office/drawing/2014/main" id="{D3D81F23-6C4C-4DA3-B0A8-2DCDE4A72BD5}"/>
              </a:ext>
            </a:extLst>
          </p:cNvPr>
          <p:cNvSpPr>
            <a:spLocks noGrp="1"/>
          </p:cNvSpPr>
          <p:nvPr>
            <p:ph type="chart" sz="quarter" idx="12"/>
          </p:nvPr>
        </p:nvSpPr>
        <p:spPr>
          <a:xfrm>
            <a:off x="457200" y="1263650"/>
            <a:ext cx="8229600" cy="3292475"/>
          </a:xfrm>
          <a:prstGeom prst="rect">
            <a:avLst/>
          </a:prstGeom>
        </p:spPr>
        <p:txBody>
          <a:bodyPr/>
          <a:lstStyle>
            <a:lvl1pPr marL="115887" indent="0" algn="ctr">
              <a:buNone/>
              <a:defRPr sz="1600" b="1"/>
            </a:lvl1pPr>
          </a:lstStyle>
          <a:p>
            <a:endParaRPr lang="en-US"/>
          </a:p>
        </p:txBody>
      </p:sp>
      <p:pic>
        <p:nvPicPr>
          <p:cNvPr id="7" name="Picture 6">
            <a:extLst>
              <a:ext uri="{FF2B5EF4-FFF2-40B4-BE49-F238E27FC236}">
                <a16:creationId xmlns:a16="http://schemas.microsoft.com/office/drawing/2014/main" id="{1D2D8E6E-E01A-4362-B7EC-FD77ADE028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3545288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 2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949A-4F2D-4A0F-A513-FC1DDF989461}"/>
              </a:ext>
            </a:extLst>
          </p:cNvPr>
          <p:cNvSpPr>
            <a:spLocks noGrp="1"/>
          </p:cNvSpPr>
          <p:nvPr>
            <p:ph type="title" hasCustomPrompt="1"/>
          </p:nvPr>
        </p:nvSpPr>
        <p:spPr>
          <a:xfrm>
            <a:off x="457200" y="400051"/>
            <a:ext cx="8229600" cy="533400"/>
          </a:xfrm>
          <a:prstGeom prst="rect">
            <a:avLst/>
          </a:prstGeom>
        </p:spPr>
        <p:txBody>
          <a:bodyPr/>
          <a:lstStyle>
            <a:lvl1pPr>
              <a:defRPr/>
            </a:lvl1pPr>
          </a:lstStyle>
          <a:p>
            <a:r>
              <a:rPr lang="en-US"/>
              <a:t>Title goes here to maximize space</a:t>
            </a:r>
          </a:p>
        </p:txBody>
      </p:sp>
      <p:sp>
        <p:nvSpPr>
          <p:cNvPr id="3" name="Slide Number Placeholder 2">
            <a:extLst>
              <a:ext uri="{FF2B5EF4-FFF2-40B4-BE49-F238E27FC236}">
                <a16:creationId xmlns:a16="http://schemas.microsoft.com/office/drawing/2014/main" id="{866E7036-DFC8-4D8C-942A-5B5258EAD08C}"/>
              </a:ext>
            </a:extLst>
          </p:cNvPr>
          <p:cNvSpPr>
            <a:spLocks noGrp="1"/>
          </p:cNvSpPr>
          <p:nvPr>
            <p:ph type="sldNum" sz="quarter" idx="10"/>
          </p:nvPr>
        </p:nvSpPr>
        <p:spPr/>
        <p:txBody>
          <a:bodyPr/>
          <a:lstStyle/>
          <a:p>
            <a:fld id="{FE894C8D-A86E-C448-9CBF-AD01FEF18A38}" type="slidenum">
              <a:rPr lang="en-US" smtClean="0"/>
              <a:pPr/>
              <a:t>‹#›</a:t>
            </a:fld>
            <a:endParaRPr lang="en-US"/>
          </a:p>
        </p:txBody>
      </p:sp>
      <p:sp>
        <p:nvSpPr>
          <p:cNvPr id="4" name="Footer Placeholder 3">
            <a:extLst>
              <a:ext uri="{FF2B5EF4-FFF2-40B4-BE49-F238E27FC236}">
                <a16:creationId xmlns:a16="http://schemas.microsoft.com/office/drawing/2014/main" id="{70A973FA-0722-4B8E-8EF7-C3C0E5B5BB7B}"/>
              </a:ext>
            </a:extLst>
          </p:cNvPr>
          <p:cNvSpPr>
            <a:spLocks noGrp="1"/>
          </p:cNvSpPr>
          <p:nvPr>
            <p:ph type="ftr" sz="quarter" idx="11"/>
          </p:nvPr>
        </p:nvSpPr>
        <p:spPr/>
        <p:txBody>
          <a:bodyPr/>
          <a:lstStyle/>
          <a:p>
            <a:endParaRPr lang="en-US"/>
          </a:p>
        </p:txBody>
      </p:sp>
      <p:sp>
        <p:nvSpPr>
          <p:cNvPr id="6" name="Chart Placeholder 5">
            <a:extLst>
              <a:ext uri="{FF2B5EF4-FFF2-40B4-BE49-F238E27FC236}">
                <a16:creationId xmlns:a16="http://schemas.microsoft.com/office/drawing/2014/main" id="{D3D81F23-6C4C-4DA3-B0A8-2DCDE4A72BD5}"/>
              </a:ext>
            </a:extLst>
          </p:cNvPr>
          <p:cNvSpPr>
            <a:spLocks noGrp="1"/>
          </p:cNvSpPr>
          <p:nvPr>
            <p:ph type="chart" sz="quarter" idx="12"/>
          </p:nvPr>
        </p:nvSpPr>
        <p:spPr>
          <a:xfrm>
            <a:off x="457200" y="1263650"/>
            <a:ext cx="4114800" cy="3292475"/>
          </a:xfrm>
          <a:prstGeom prst="rect">
            <a:avLst/>
          </a:prstGeom>
        </p:spPr>
        <p:txBody>
          <a:bodyPr/>
          <a:lstStyle>
            <a:lvl1pPr marL="115887" indent="0" algn="ctr">
              <a:buNone/>
              <a:defRPr sz="1600" b="1">
                <a:solidFill>
                  <a:schemeClr val="accent2">
                    <a:lumMod val="50000"/>
                  </a:schemeClr>
                </a:solidFill>
              </a:defRPr>
            </a:lvl1pPr>
          </a:lstStyle>
          <a:p>
            <a:endParaRPr lang="en-US"/>
          </a:p>
        </p:txBody>
      </p:sp>
      <p:sp>
        <p:nvSpPr>
          <p:cNvPr id="7" name="Chart Placeholder 5">
            <a:extLst>
              <a:ext uri="{FF2B5EF4-FFF2-40B4-BE49-F238E27FC236}">
                <a16:creationId xmlns:a16="http://schemas.microsoft.com/office/drawing/2014/main" id="{7F392129-498C-49BE-8E29-049E208CB02B}"/>
              </a:ext>
            </a:extLst>
          </p:cNvPr>
          <p:cNvSpPr>
            <a:spLocks noGrp="1"/>
          </p:cNvSpPr>
          <p:nvPr>
            <p:ph type="chart" sz="quarter" idx="13"/>
          </p:nvPr>
        </p:nvSpPr>
        <p:spPr>
          <a:xfrm>
            <a:off x="4572000" y="1263650"/>
            <a:ext cx="4114800" cy="3292475"/>
          </a:xfrm>
          <a:prstGeom prst="rect">
            <a:avLst/>
          </a:prstGeom>
        </p:spPr>
        <p:txBody>
          <a:bodyPr/>
          <a:lstStyle>
            <a:lvl1pPr marL="115887" indent="0" algn="ctr">
              <a:buNone/>
              <a:defRPr sz="1600" b="1">
                <a:solidFill>
                  <a:schemeClr val="accent2">
                    <a:lumMod val="50000"/>
                  </a:schemeClr>
                </a:solidFill>
              </a:defRPr>
            </a:lvl1pPr>
          </a:lstStyle>
          <a:p>
            <a:endParaRPr lang="en-US"/>
          </a:p>
        </p:txBody>
      </p:sp>
      <p:pic>
        <p:nvPicPr>
          <p:cNvPr id="9" name="Picture 8">
            <a:extLst>
              <a:ext uri="{FF2B5EF4-FFF2-40B4-BE49-F238E27FC236}">
                <a16:creationId xmlns:a16="http://schemas.microsoft.com/office/drawing/2014/main" id="{5DD5A940-48BC-46DE-8224-4123D57432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0463" y="4745756"/>
            <a:ext cx="1033272" cy="308439"/>
          </a:xfrm>
          <a:prstGeom prst="rect">
            <a:avLst/>
          </a:prstGeom>
        </p:spPr>
      </p:pic>
    </p:spTree>
    <p:extLst>
      <p:ext uri="{BB962C8B-B14F-4D97-AF65-F5344CB8AC3E}">
        <p14:creationId xmlns:p14="http://schemas.microsoft.com/office/powerpoint/2010/main" val="1332737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Slide Number Placeholder 3">
            <a:extLst>
              <a:ext uri="{FF2B5EF4-FFF2-40B4-BE49-F238E27FC236}">
                <a16:creationId xmlns:a16="http://schemas.microsoft.com/office/drawing/2014/main" id="{27932541-F3AB-4037-AC37-44D296FCC206}"/>
              </a:ext>
            </a:extLst>
          </p:cNvPr>
          <p:cNvSpPr>
            <a:spLocks noGrp="1"/>
          </p:cNvSpPr>
          <p:nvPr>
            <p:ph type="sldNum" sz="quarter" idx="4"/>
          </p:nvPr>
        </p:nvSpPr>
        <p:spPr>
          <a:xfrm>
            <a:off x="190500" y="4664058"/>
            <a:ext cx="266700" cy="274637"/>
          </a:xfrm>
          <a:prstGeom prst="rect">
            <a:avLst/>
          </a:prstGeom>
        </p:spPr>
        <p:txBody>
          <a:bodyPr vert="horz" lIns="0" tIns="0" rIns="0" bIns="0" rtlCol="0" anchor="b"/>
          <a:lstStyle>
            <a:lvl1pPr algn="l">
              <a:defRPr sz="900">
                <a:solidFill>
                  <a:schemeClr val="accent2">
                    <a:lumMod val="50000"/>
                  </a:schemeClr>
                </a:solidFill>
              </a:defRPr>
            </a:lvl1pPr>
          </a:lstStyle>
          <a:p>
            <a:fld id="{FE894C8D-A86E-C448-9CBF-AD01FEF18A38}" type="slidenum">
              <a:rPr lang="en-US" smtClean="0"/>
              <a:pPr/>
              <a:t>‹#›</a:t>
            </a:fld>
            <a:endParaRPr lang="en-US"/>
          </a:p>
        </p:txBody>
      </p:sp>
      <p:sp>
        <p:nvSpPr>
          <p:cNvPr id="5" name="Footer Placeholder 4">
            <a:extLst>
              <a:ext uri="{FF2B5EF4-FFF2-40B4-BE49-F238E27FC236}">
                <a16:creationId xmlns:a16="http://schemas.microsoft.com/office/drawing/2014/main" id="{98F0F213-EEF0-44A6-B0B1-8A447E54C5CF}"/>
              </a:ext>
            </a:extLst>
          </p:cNvPr>
          <p:cNvSpPr>
            <a:spLocks noGrp="1"/>
          </p:cNvSpPr>
          <p:nvPr>
            <p:ph type="ftr" sz="quarter" idx="3"/>
          </p:nvPr>
        </p:nvSpPr>
        <p:spPr>
          <a:xfrm>
            <a:off x="457200" y="4664057"/>
            <a:ext cx="3086100" cy="274637"/>
          </a:xfrm>
          <a:prstGeom prst="rect">
            <a:avLst/>
          </a:prstGeom>
        </p:spPr>
        <p:txBody>
          <a:bodyPr vert="horz" lIns="0" tIns="0" rIns="0" bIns="0" rtlCol="0" anchor="b"/>
          <a:lstStyle>
            <a:lvl1pPr algn="l">
              <a:defRPr sz="800">
                <a:solidFill>
                  <a:schemeClr val="accent2">
                    <a:lumMod val="50000"/>
                  </a:schemeClr>
                </a:solidFill>
              </a:defRPr>
            </a:lvl1pPr>
          </a:lstStyle>
          <a:p>
            <a:endParaRPr lang="en-US"/>
          </a:p>
        </p:txBody>
      </p:sp>
      <p:sp>
        <p:nvSpPr>
          <p:cNvPr id="6" name="Title Placeholder 5">
            <a:extLst>
              <a:ext uri="{FF2B5EF4-FFF2-40B4-BE49-F238E27FC236}">
                <a16:creationId xmlns:a16="http://schemas.microsoft.com/office/drawing/2014/main" id="{53DAA00C-B517-432B-AC5E-072890756629}"/>
              </a:ext>
            </a:extLst>
          </p:cNvPr>
          <p:cNvSpPr>
            <a:spLocks noGrp="1"/>
          </p:cNvSpPr>
          <p:nvPr>
            <p:ph type="title"/>
          </p:nvPr>
        </p:nvSpPr>
        <p:spPr>
          <a:xfrm>
            <a:off x="457200" y="400051"/>
            <a:ext cx="8229600" cy="533400"/>
          </a:xfrm>
          <a:prstGeom prst="rect">
            <a:avLst/>
          </a:prstGeom>
        </p:spPr>
        <p:txBody>
          <a:bodyPr vert="horz" lIns="0" tIns="0" rIns="0" bIns="0" rtlCol="0" anchor="t" anchorCtr="0">
            <a:noAutofit/>
          </a:bodyPr>
          <a:lstStyle/>
          <a:p>
            <a:r>
              <a:rPr lang="en-US"/>
              <a:t>Click to edit Master title style</a:t>
            </a:r>
          </a:p>
        </p:txBody>
      </p:sp>
      <p:sp>
        <p:nvSpPr>
          <p:cNvPr id="7" name="Text Placeholder 6">
            <a:extLst>
              <a:ext uri="{FF2B5EF4-FFF2-40B4-BE49-F238E27FC236}">
                <a16:creationId xmlns:a16="http://schemas.microsoft.com/office/drawing/2014/main" id="{65D7DBA6-4701-4BBC-9A8B-BC4898F38342}"/>
              </a:ext>
            </a:extLst>
          </p:cNvPr>
          <p:cNvSpPr>
            <a:spLocks noGrp="1"/>
          </p:cNvSpPr>
          <p:nvPr>
            <p:ph type="body" idx="1"/>
          </p:nvPr>
        </p:nvSpPr>
        <p:spPr>
          <a:xfrm>
            <a:off x="457200" y="1263651"/>
            <a:ext cx="8229600" cy="3368674"/>
          </a:xfrm>
          <a:prstGeom prst="rect">
            <a:avLst/>
          </a:prstGeom>
        </p:spPr>
        <p:txBody>
          <a:bodyPr vert="horz" lIns="0" tIns="0" rIns="0" bIns="0" rtlCol="0" anchor="t" anchorCtr="0">
            <a:noAutofit/>
          </a:bodyPr>
          <a:lstStyle/>
          <a:p>
            <a:pPr lvl="0"/>
            <a:r>
              <a:rPr lang="en-US"/>
              <a:t>Edit Master text styles</a:t>
            </a:r>
          </a:p>
          <a:p>
            <a:pPr lvl="1"/>
            <a:r>
              <a:rPr lang="en-US"/>
              <a:t>Second level</a:t>
            </a:r>
          </a:p>
        </p:txBody>
      </p:sp>
      <p:sp>
        <p:nvSpPr>
          <p:cNvPr id="3" name="MSIPCM638648a0a3c046a8a4c5c717" descr="{&quot;HashCode&quot;:-47977716,&quot;Placement&quot;:&quot;Footer&quot;,&quot;Top&quot;:385.731018,&quot;Left&quot;:0.0,&quot;SlideWidth&quot;:720,&quot;SlideHeight&quot;:405}">
            <a:extLst>
              <a:ext uri="{FF2B5EF4-FFF2-40B4-BE49-F238E27FC236}">
                <a16:creationId xmlns:a16="http://schemas.microsoft.com/office/drawing/2014/main" id="{6A15DC8F-A8E7-4C13-8AB2-04D8B068D686}"/>
              </a:ext>
            </a:extLst>
          </p:cNvPr>
          <p:cNvSpPr txBox="1"/>
          <p:nvPr userDrawn="1"/>
        </p:nvSpPr>
        <p:spPr>
          <a:xfrm>
            <a:off x="0" y="4898784"/>
            <a:ext cx="1343749" cy="244716"/>
          </a:xfrm>
          <a:prstGeom prst="rect">
            <a:avLst/>
          </a:prstGeom>
          <a:noFill/>
        </p:spPr>
        <p:txBody>
          <a:bodyPr vert="horz" wrap="square" lIns="0" tIns="0" rIns="0" bIns="0" rtlCol="0" anchor="ctr" anchorCtr="1">
            <a:noAutofit/>
          </a:bodyPr>
          <a:lstStyle/>
          <a:p>
            <a:pPr marL="0" indent="0" algn="l" defTabSz="457200">
              <a:spcBef>
                <a:spcPts val="0"/>
              </a:spcBef>
              <a:spcAft>
                <a:spcPts val="0"/>
              </a:spcAft>
            </a:pPr>
            <a:r>
              <a:rPr lang="en-US" sz="900">
                <a:solidFill>
                  <a:srgbClr val="737373"/>
                </a:solidFill>
                <a:latin typeface="FS Elliot Pro" panose="02000503040000020004" pitchFamily="50" charset="0"/>
              </a:rPr>
              <a:t>Classification: Public</a:t>
            </a:r>
          </a:p>
        </p:txBody>
      </p:sp>
    </p:spTree>
    <p:extLst>
      <p:ext uri="{BB962C8B-B14F-4D97-AF65-F5344CB8AC3E}">
        <p14:creationId xmlns:p14="http://schemas.microsoft.com/office/powerpoint/2010/main" val="4171204224"/>
      </p:ext>
    </p:extLst>
  </p:cSld>
  <p:clrMap bg1="lt1" tx1="dk1" bg2="lt2" tx2="dk2" accent1="accent1" accent2="accent2" accent3="accent3" accent4="accent4" accent5="accent5" accent6="accent6" hlink="hlink" folHlink="folHlink"/>
  <p:sldLayoutIdLst>
    <p:sldLayoutId id="2147483685" r:id="rId1"/>
    <p:sldLayoutId id="2147483694" r:id="rId2"/>
    <p:sldLayoutId id="2147483700" r:id="rId3"/>
    <p:sldLayoutId id="2147483699" r:id="rId4"/>
    <p:sldLayoutId id="2147483698" r:id="rId5"/>
    <p:sldLayoutId id="2147483697" r:id="rId6"/>
    <p:sldLayoutId id="2147483702" r:id="rId7"/>
    <p:sldLayoutId id="2147483703" r:id="rId8"/>
    <p:sldLayoutId id="2147483704" r:id="rId9"/>
    <p:sldLayoutId id="2147483678" r:id="rId10"/>
    <p:sldLayoutId id="2147483677" r:id="rId11"/>
    <p:sldLayoutId id="2147483676" r:id="rId12"/>
    <p:sldLayoutId id="2147483684" r:id="rId13"/>
    <p:sldLayoutId id="2147483679" r:id="rId14"/>
  </p:sldLayoutIdLst>
  <p:hf hdr="0" dt="0"/>
  <p:txStyles>
    <p:titleStyle>
      <a:lvl1pPr algn="l" defTabSz="457200" rtl="0" eaLnBrk="1" latinLnBrk="0" hangingPunct="1">
        <a:lnSpc>
          <a:spcPct val="80000"/>
        </a:lnSpc>
        <a:spcBef>
          <a:spcPct val="0"/>
        </a:spcBef>
        <a:buNone/>
        <a:defRPr sz="3000" b="0" i="0" kern="1200" baseline="0">
          <a:solidFill>
            <a:schemeClr val="bg2"/>
          </a:solidFill>
          <a:latin typeface="FS Elliot Pro"/>
          <a:ea typeface="+mj-ea"/>
          <a:cs typeface="FS Elliot Pro"/>
        </a:defRPr>
      </a:lvl1pPr>
    </p:titleStyle>
    <p:bodyStyle>
      <a:lvl1pPr marL="342900" indent="-227013" algn="l" defTabSz="457200" rtl="0" eaLnBrk="1" latinLnBrk="0" hangingPunct="1">
        <a:spcBef>
          <a:spcPct val="20000"/>
        </a:spcBef>
        <a:buClr>
          <a:schemeClr val="accent2">
            <a:lumMod val="50000"/>
          </a:schemeClr>
        </a:buClr>
        <a:buFont typeface="Arial"/>
        <a:buChar char="•"/>
        <a:defRPr sz="1800" kern="1200">
          <a:solidFill>
            <a:schemeClr val="accent2">
              <a:lumMod val="50000"/>
            </a:schemeClr>
          </a:solidFill>
          <a:latin typeface="FS Elliot Pro"/>
          <a:ea typeface="+mn-ea"/>
          <a:cs typeface="FS Elliot Pro"/>
        </a:defRPr>
      </a:lvl1pPr>
      <a:lvl2pPr marL="688975" indent="-231775" algn="l" defTabSz="457200" rtl="0" eaLnBrk="1" latinLnBrk="0" hangingPunct="1">
        <a:spcBef>
          <a:spcPct val="20000"/>
        </a:spcBef>
        <a:buClr>
          <a:schemeClr val="accent2">
            <a:lumMod val="50000"/>
          </a:schemeClr>
        </a:buClr>
        <a:buFont typeface="Arial"/>
        <a:buChar char="–"/>
        <a:defRPr sz="1600" kern="1200">
          <a:solidFill>
            <a:schemeClr val="accent2">
              <a:lumMod val="50000"/>
            </a:schemeClr>
          </a:solidFill>
          <a:latin typeface="FS Elliot Pro"/>
          <a:ea typeface="+mn-ea"/>
          <a:cs typeface="FS Elliot Pro"/>
        </a:defRPr>
      </a:lvl2pPr>
      <a:lvl3pPr marL="1143000" indent="-228600" algn="l" defTabSz="457200" rtl="0" eaLnBrk="1" latinLnBrk="0" hangingPunct="1">
        <a:spcBef>
          <a:spcPct val="20000"/>
        </a:spcBef>
        <a:buFont typeface="Arial"/>
        <a:buChar char="•"/>
        <a:defRPr sz="1400" kern="1200">
          <a:solidFill>
            <a:srgbClr val="162B48"/>
          </a:solidFill>
          <a:latin typeface="FS Elliot Pro"/>
          <a:ea typeface="+mn-ea"/>
          <a:cs typeface="FS Elliot Pro"/>
        </a:defRPr>
      </a:lvl3pPr>
      <a:lvl4pPr marL="1600200" indent="-228600" algn="l" defTabSz="457200" rtl="0" eaLnBrk="1" latinLnBrk="0" hangingPunct="1">
        <a:spcBef>
          <a:spcPct val="20000"/>
        </a:spcBef>
        <a:buFont typeface="Arial"/>
        <a:buChar char="–"/>
        <a:defRPr sz="1200" kern="1200">
          <a:solidFill>
            <a:srgbClr val="162B48"/>
          </a:solidFill>
          <a:latin typeface="+mn-lt"/>
          <a:ea typeface="+mn-ea"/>
          <a:cs typeface="+mn-cs"/>
        </a:defRPr>
      </a:lvl4pPr>
      <a:lvl5pPr marL="2057400" indent="-228600" algn="l" defTabSz="457200" rtl="0" eaLnBrk="1" latinLnBrk="0" hangingPunct="1">
        <a:spcBef>
          <a:spcPct val="20000"/>
        </a:spcBef>
        <a:buFont typeface="Arial"/>
        <a:buChar char="»"/>
        <a:defRPr sz="1000" kern="1200">
          <a:solidFill>
            <a:srgbClr val="162B48"/>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84">
          <p15:clr>
            <a:srgbClr val="F26B43"/>
          </p15:clr>
        </p15:guide>
        <p15:guide id="2" pos="2880">
          <p15:clr>
            <a:srgbClr val="F26B43"/>
          </p15:clr>
        </p15:guide>
        <p15:guide id="3" pos="288">
          <p15:clr>
            <a:srgbClr val="F26B43"/>
          </p15:clr>
        </p15:guide>
        <p15:guide id="5" pos="120">
          <p15:clr>
            <a:srgbClr val="F26B43"/>
          </p15:clr>
        </p15:guide>
        <p15:guide id="6" pos="5643">
          <p15:clr>
            <a:srgbClr val="F26B43"/>
          </p15:clr>
        </p15:guide>
        <p15:guide id="7" pos="5472">
          <p15:clr>
            <a:srgbClr val="F26B43"/>
          </p15:clr>
        </p15:guide>
        <p15:guide id="8" orient="horz" pos="796">
          <p15:clr>
            <a:srgbClr val="F26B43"/>
          </p15:clr>
        </p15:guide>
        <p15:guide id="9" orient="horz" pos="588">
          <p15:clr>
            <a:srgbClr val="F26B43"/>
          </p15:clr>
        </p15:guide>
        <p15:guide id="11" orient="horz" pos="2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customXml" Target="../ink/ink12.xml"/><Relationship Id="rId7" Type="http://schemas.openxmlformats.org/officeDocument/2006/relationships/image" Target="../media/image19.em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customXml" Target="../ink/ink13.xml"/><Relationship Id="rId5" Type="http://schemas.openxmlformats.org/officeDocument/2006/relationships/image" Target="../media/image8.jpeg"/><Relationship Id="rId10" Type="http://schemas.openxmlformats.org/officeDocument/2006/relationships/image" Target="../media/image21.emf"/><Relationship Id="rId4" Type="http://schemas.openxmlformats.org/officeDocument/2006/relationships/image" Target="../media/image8.emf"/><Relationship Id="rId9" Type="http://schemas.openxmlformats.org/officeDocument/2006/relationships/customXml" Target="../ink/ink14.xml"/></Relationships>
</file>

<file path=ppt/slides/_rels/slide11.xml.rels><?xml version="1.0" encoding="UTF-8" standalone="yes"?>
<Relationships xmlns="http://schemas.openxmlformats.org/package/2006/relationships"><Relationship Id="rId8" Type="http://schemas.openxmlformats.org/officeDocument/2006/relationships/customXml" Target="../ink/ink17.xml"/><Relationship Id="rId3" Type="http://schemas.openxmlformats.org/officeDocument/2006/relationships/customXml" Target="../ink/ink15.xml"/><Relationship Id="rId7" Type="http://schemas.openxmlformats.org/officeDocument/2006/relationships/image" Target="../media/image10.png"/><Relationship Id="rId12"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2.emf"/><Relationship Id="rId11" Type="http://schemas.openxmlformats.org/officeDocument/2006/relationships/customXml" Target="../ink/ink19.xml"/><Relationship Id="rId5" Type="http://schemas.openxmlformats.org/officeDocument/2006/relationships/customXml" Target="../ink/ink16.xml"/><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customXml" Target="../ink/ink18.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0.emf"/><Relationship Id="rId3" Type="http://schemas.openxmlformats.org/officeDocument/2006/relationships/image" Target="../media/image11.png"/><Relationship Id="rId7" Type="http://schemas.openxmlformats.org/officeDocument/2006/relationships/image" Target="../media/image26.emf"/><Relationship Id="rId12" Type="http://schemas.openxmlformats.org/officeDocument/2006/relationships/customXml" Target="../ink/ink23.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customXml" Target="../ink/ink21.xml"/><Relationship Id="rId11" Type="http://schemas.openxmlformats.org/officeDocument/2006/relationships/image" Target="../media/image29.emf"/><Relationship Id="rId5" Type="http://schemas.openxmlformats.org/officeDocument/2006/relationships/image" Target="../media/image14.emf"/><Relationship Id="rId15" Type="http://schemas.openxmlformats.org/officeDocument/2006/relationships/image" Target="../media/image31.emf"/><Relationship Id="rId10" Type="http://schemas.openxmlformats.org/officeDocument/2006/relationships/customXml" Target="../ink/ink22.xml"/><Relationship Id="rId4" Type="http://schemas.openxmlformats.org/officeDocument/2006/relationships/customXml" Target="../ink/ink20.xml"/><Relationship Id="rId9" Type="http://schemas.openxmlformats.org/officeDocument/2006/relationships/image" Target="../media/image13.png"/><Relationship Id="rId14" Type="http://schemas.openxmlformats.org/officeDocument/2006/relationships/customXml" Target="../ink/ink24.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customXml" Target="../ink/ink30.xml"/><Relationship Id="rId18" Type="http://schemas.openxmlformats.org/officeDocument/2006/relationships/customXml" Target="../ink/ink32.xml"/><Relationship Id="rId3" Type="http://schemas.openxmlformats.org/officeDocument/2006/relationships/customXml" Target="../ink/ink25.xml"/><Relationship Id="rId7" Type="http://schemas.openxmlformats.org/officeDocument/2006/relationships/customXml" Target="../ink/ink27.xml"/><Relationship Id="rId12" Type="http://schemas.openxmlformats.org/officeDocument/2006/relationships/image" Target="../media/image13.emf"/><Relationship Id="rId17" Type="http://schemas.openxmlformats.org/officeDocument/2006/relationships/image" Target="../media/image14.png"/><Relationship Id="rId2" Type="http://schemas.openxmlformats.org/officeDocument/2006/relationships/notesSlide" Target="../notesSlides/notesSlide11.xml"/><Relationship Id="rId16" Type="http://schemas.openxmlformats.org/officeDocument/2006/relationships/image" Target="../media/image32.emf"/><Relationship Id="rId20"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10.emf"/><Relationship Id="rId11" Type="http://schemas.openxmlformats.org/officeDocument/2006/relationships/customXml" Target="../ink/ink29.xml"/><Relationship Id="rId5" Type="http://schemas.openxmlformats.org/officeDocument/2006/relationships/customXml" Target="../ink/ink26.xml"/><Relationship Id="rId15" Type="http://schemas.openxmlformats.org/officeDocument/2006/relationships/customXml" Target="../ink/ink31.xml"/><Relationship Id="rId10" Type="http://schemas.openxmlformats.org/officeDocument/2006/relationships/image" Target="../media/image12.emf"/><Relationship Id="rId19" Type="http://schemas.openxmlformats.org/officeDocument/2006/relationships/image" Target="../media/image34.emf"/><Relationship Id="rId4" Type="http://schemas.openxmlformats.org/officeDocument/2006/relationships/image" Target="../media/image8.emf"/><Relationship Id="rId9" Type="http://schemas.openxmlformats.org/officeDocument/2006/relationships/customXml" Target="../ink/ink28.xml"/><Relationship Id="rId14" Type="http://schemas.openxmlformats.org/officeDocument/2006/relationships/image" Target="../media/image14.emf"/></Relationships>
</file>

<file path=ppt/slides/_rels/slide14.xml.rels><?xml version="1.0" encoding="UTF-8" standalone="yes"?>
<Relationships xmlns="http://schemas.openxmlformats.org/package/2006/relationships"><Relationship Id="rId8" Type="http://schemas.openxmlformats.org/officeDocument/2006/relationships/customXml" Target="../ink/ink35.xml"/><Relationship Id="rId13" Type="http://schemas.openxmlformats.org/officeDocument/2006/relationships/image" Target="../media/image36.emf"/><Relationship Id="rId3" Type="http://schemas.openxmlformats.org/officeDocument/2006/relationships/customXml" Target="../ink/ink33.xml"/><Relationship Id="rId7" Type="http://schemas.openxmlformats.org/officeDocument/2006/relationships/image" Target="../media/image14.png"/><Relationship Id="rId12" Type="http://schemas.openxmlformats.org/officeDocument/2006/relationships/customXml" Target="../ink/ink37.xml"/><Relationship Id="rId2" Type="http://schemas.openxmlformats.org/officeDocument/2006/relationships/notesSlide" Target="../notesSlides/notesSlide12.xml"/><Relationship Id="rId16" Type="http://schemas.openxmlformats.org/officeDocument/2006/relationships/image" Target="../media/image15.png"/><Relationship Id="rId1" Type="http://schemas.openxmlformats.org/officeDocument/2006/relationships/slideLayout" Target="../slideLayouts/slideLayout10.xml"/><Relationship Id="rId6" Type="http://schemas.openxmlformats.org/officeDocument/2006/relationships/image" Target="../media/image32.emf"/><Relationship Id="rId11" Type="http://schemas.openxmlformats.org/officeDocument/2006/relationships/image" Target="../media/image35.emf"/><Relationship Id="rId5" Type="http://schemas.openxmlformats.org/officeDocument/2006/relationships/customXml" Target="../ink/ink34.xml"/><Relationship Id="rId15" Type="http://schemas.openxmlformats.org/officeDocument/2006/relationships/image" Target="../media/image37.emf"/><Relationship Id="rId10" Type="http://schemas.openxmlformats.org/officeDocument/2006/relationships/customXml" Target="../ink/ink36.xml"/><Relationship Id="rId4" Type="http://schemas.openxmlformats.org/officeDocument/2006/relationships/image" Target="../media/image14.emf"/><Relationship Id="rId9" Type="http://schemas.openxmlformats.org/officeDocument/2006/relationships/image" Target="../media/image34.emf"/><Relationship Id="rId14" Type="http://schemas.openxmlformats.org/officeDocument/2006/relationships/customXml" Target="../ink/ink38.xml"/></Relationships>
</file>

<file path=ppt/slides/_rels/slide15.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customXml" Target="../ink/ink44.xml"/><Relationship Id="rId18" Type="http://schemas.openxmlformats.org/officeDocument/2006/relationships/image" Target="../media/image41.emf"/><Relationship Id="rId3" Type="http://schemas.openxmlformats.org/officeDocument/2006/relationships/customXml" Target="../ink/ink39.xml"/><Relationship Id="rId21" Type="http://schemas.openxmlformats.org/officeDocument/2006/relationships/image" Target="../media/image15.png"/><Relationship Id="rId7" Type="http://schemas.openxmlformats.org/officeDocument/2006/relationships/customXml" Target="../ink/ink41.xml"/><Relationship Id="rId12" Type="http://schemas.openxmlformats.org/officeDocument/2006/relationships/image" Target="../media/image36.emf"/><Relationship Id="rId17" Type="http://schemas.openxmlformats.org/officeDocument/2006/relationships/customXml" Target="../ink/ink46.xml"/><Relationship Id="rId2" Type="http://schemas.openxmlformats.org/officeDocument/2006/relationships/notesSlide" Target="../notesSlides/notesSlide13.xml"/><Relationship Id="rId16" Type="http://schemas.openxmlformats.org/officeDocument/2006/relationships/image" Target="../media/image29.emf"/><Relationship Id="rId20" Type="http://schemas.openxmlformats.org/officeDocument/2006/relationships/image" Target="../media/image42.emf"/><Relationship Id="rId1" Type="http://schemas.openxmlformats.org/officeDocument/2006/relationships/slideLayout" Target="../slideLayouts/slideLayout10.xml"/><Relationship Id="rId6" Type="http://schemas.openxmlformats.org/officeDocument/2006/relationships/image" Target="../media/image39.emf"/><Relationship Id="rId11" Type="http://schemas.openxmlformats.org/officeDocument/2006/relationships/customXml" Target="../ink/ink43.xml"/><Relationship Id="rId5" Type="http://schemas.openxmlformats.org/officeDocument/2006/relationships/customXml" Target="../ink/ink40.xml"/><Relationship Id="rId15" Type="http://schemas.openxmlformats.org/officeDocument/2006/relationships/customXml" Target="../ink/ink45.xml"/><Relationship Id="rId10" Type="http://schemas.openxmlformats.org/officeDocument/2006/relationships/image" Target="../media/image35.emf"/><Relationship Id="rId19" Type="http://schemas.openxmlformats.org/officeDocument/2006/relationships/customXml" Target="../ink/ink47.xml"/><Relationship Id="rId4" Type="http://schemas.openxmlformats.org/officeDocument/2006/relationships/image" Target="../media/image14.emf"/><Relationship Id="rId9" Type="http://schemas.openxmlformats.org/officeDocument/2006/relationships/customXml" Target="../ink/ink42.xml"/><Relationship Id="rId14" Type="http://schemas.openxmlformats.org/officeDocument/2006/relationships/image" Target="../media/image37.emf"/></Relationships>
</file>

<file path=ppt/slides/_rels/slide1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customXml" Target="../ink/ink48.xml"/><Relationship Id="rId7" Type="http://schemas.openxmlformats.org/officeDocument/2006/relationships/customXml" Target="../ink/ink50.xml"/><Relationship Id="rId12" Type="http://schemas.openxmlformats.org/officeDocument/2006/relationships/image" Target="../media/image13.emf"/><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0.emf"/><Relationship Id="rId11" Type="http://schemas.openxmlformats.org/officeDocument/2006/relationships/customXml" Target="../ink/ink52.xml"/><Relationship Id="rId5" Type="http://schemas.openxmlformats.org/officeDocument/2006/relationships/customXml" Target="../ink/ink49.xml"/><Relationship Id="rId10" Type="http://schemas.openxmlformats.org/officeDocument/2006/relationships/image" Target="../media/image12.emf"/><Relationship Id="rId4" Type="http://schemas.openxmlformats.org/officeDocument/2006/relationships/image" Target="../media/image8.emf"/><Relationship Id="rId9" Type="http://schemas.openxmlformats.org/officeDocument/2006/relationships/customXml" Target="../ink/ink51.xml"/></Relationships>
</file>

<file path=ppt/slides/_rels/slide17.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customXml" Target="../ink/ink53.xml"/><Relationship Id="rId7" Type="http://schemas.openxmlformats.org/officeDocument/2006/relationships/customXml" Target="../ink/ink55.xml"/><Relationship Id="rId12"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44.emf"/><Relationship Id="rId11" Type="http://schemas.openxmlformats.org/officeDocument/2006/relationships/customXml" Target="../ink/ink57.xml"/><Relationship Id="rId5" Type="http://schemas.openxmlformats.org/officeDocument/2006/relationships/customXml" Target="../ink/ink54.xml"/><Relationship Id="rId10" Type="http://schemas.openxmlformats.org/officeDocument/2006/relationships/image" Target="../media/image46.emf"/><Relationship Id="rId4" Type="http://schemas.openxmlformats.org/officeDocument/2006/relationships/image" Target="../media/image43.emf"/><Relationship Id="rId9" Type="http://schemas.openxmlformats.org/officeDocument/2006/relationships/customXml" Target="../ink/ink56.xml"/></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58.xml"/><Relationship Id="rId7" Type="http://schemas.openxmlformats.org/officeDocument/2006/relationships/image" Target="../media/image16.png"/><Relationship Id="rId12" Type="http://schemas.openxmlformats.org/officeDocument/2006/relationships/image" Target="../media/image50.emf"/><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26.emf"/><Relationship Id="rId11" Type="http://schemas.openxmlformats.org/officeDocument/2006/relationships/customXml" Target="../ink/ink61.xml"/><Relationship Id="rId5" Type="http://schemas.openxmlformats.org/officeDocument/2006/relationships/customXml" Target="../ink/ink59.xml"/><Relationship Id="rId10" Type="http://schemas.openxmlformats.org/officeDocument/2006/relationships/image" Target="../media/image49.emf"/><Relationship Id="rId4" Type="http://schemas.openxmlformats.org/officeDocument/2006/relationships/image" Target="../media/image14.emf"/><Relationship Id="rId9" Type="http://schemas.openxmlformats.org/officeDocument/2006/relationships/customXml" Target="../ink/ink6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17.jpeg"/><Relationship Id="rId5" Type="http://schemas.openxmlformats.org/officeDocument/2006/relationships/image" Target="../media/image49.emf"/><Relationship Id="rId4" Type="http://schemas.openxmlformats.org/officeDocument/2006/relationships/customXml" Target="../ink/ink6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customXml" Target="../ink/ink63.xml"/><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26.emf"/><Relationship Id="rId5" Type="http://schemas.openxmlformats.org/officeDocument/2006/relationships/customXml" Target="../ink/ink64.xml"/><Relationship Id="rId4" Type="http://schemas.openxmlformats.org/officeDocument/2006/relationships/image" Target="../media/image14.emf"/></Relationships>
</file>

<file path=ppt/slides/_rels/slide21.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customXml" Target="../ink/ink70.xml"/><Relationship Id="rId3" Type="http://schemas.openxmlformats.org/officeDocument/2006/relationships/customXml" Target="../ink/ink65.xml"/><Relationship Id="rId7" Type="http://schemas.openxmlformats.org/officeDocument/2006/relationships/customXml" Target="../ink/ink67.xml"/><Relationship Id="rId12" Type="http://schemas.openxmlformats.org/officeDocument/2006/relationships/image" Target="../media/image13.emf"/><Relationship Id="rId2" Type="http://schemas.openxmlformats.org/officeDocument/2006/relationships/notesSlide" Target="../notesSlides/notesSlide19.xml"/><Relationship Id="rId1" Type="http://schemas.openxmlformats.org/officeDocument/2006/relationships/slideLayout" Target="../slideLayouts/slideLayout10.xml"/><Relationship Id="rId6" Type="http://schemas.openxmlformats.org/officeDocument/2006/relationships/image" Target="../media/image10.emf"/><Relationship Id="rId11" Type="http://schemas.openxmlformats.org/officeDocument/2006/relationships/customXml" Target="../ink/ink69.xml"/><Relationship Id="rId5" Type="http://schemas.openxmlformats.org/officeDocument/2006/relationships/customXml" Target="../ink/ink66.xml"/><Relationship Id="rId10" Type="http://schemas.openxmlformats.org/officeDocument/2006/relationships/image" Target="../media/image12.emf"/><Relationship Id="rId4" Type="http://schemas.openxmlformats.org/officeDocument/2006/relationships/image" Target="../media/image8.emf"/><Relationship Id="rId9" Type="http://schemas.openxmlformats.org/officeDocument/2006/relationships/customXml" Target="../ink/ink68.xml"/><Relationship Id="rId14" Type="http://schemas.openxmlformats.org/officeDocument/2006/relationships/image" Target="../media/image47.emf"/></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www.youtube.com/watch?v=EzLiRqiRNLk"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microsoft.com/office/2007/relationships/hdphoto" Target="../media/hdphoto2.wdp"/></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9.emf"/><Relationship Id="rId5" Type="http://schemas.openxmlformats.org/officeDocument/2006/relationships/customXml" Target="../ink/ink2.xml"/><Relationship Id="rId4" Type="http://schemas.openxmlformats.org/officeDocument/2006/relationships/image" Target="../media/image8.emf"/></Relationships>
</file>

<file path=ppt/slides/_rels/slide9.xml.rels><?xml version="1.0" encoding="UTF-8" standalone="yes"?>
<Relationships xmlns="http://schemas.openxmlformats.org/package/2006/relationships"><Relationship Id="rId8" Type="http://schemas.openxmlformats.org/officeDocument/2006/relationships/image" Target="../media/image11.emf"/><Relationship Id="rId13" Type="http://schemas.openxmlformats.org/officeDocument/2006/relationships/customXml" Target="../ink/ink8.xml"/><Relationship Id="rId18" Type="http://schemas.openxmlformats.org/officeDocument/2006/relationships/image" Target="../media/image16.emf"/><Relationship Id="rId3" Type="http://schemas.openxmlformats.org/officeDocument/2006/relationships/customXml" Target="../ink/ink3.xml"/><Relationship Id="rId7" Type="http://schemas.openxmlformats.org/officeDocument/2006/relationships/customXml" Target="../ink/ink5.xml"/><Relationship Id="rId12" Type="http://schemas.openxmlformats.org/officeDocument/2006/relationships/image" Target="../media/image13.emf"/><Relationship Id="rId17" Type="http://schemas.openxmlformats.org/officeDocument/2006/relationships/customXml" Target="../ink/ink10.xml"/><Relationship Id="rId2" Type="http://schemas.openxmlformats.org/officeDocument/2006/relationships/notesSlide" Target="../notesSlides/notesSlide7.xml"/><Relationship Id="rId16" Type="http://schemas.openxmlformats.org/officeDocument/2006/relationships/image" Target="../media/image15.emf"/><Relationship Id="rId20" Type="http://schemas.openxmlformats.org/officeDocument/2006/relationships/image" Target="../media/image17.emf"/><Relationship Id="rId1" Type="http://schemas.openxmlformats.org/officeDocument/2006/relationships/slideLayout" Target="../slideLayouts/slideLayout10.xml"/><Relationship Id="rId6" Type="http://schemas.openxmlformats.org/officeDocument/2006/relationships/image" Target="../media/image10.emf"/><Relationship Id="rId11" Type="http://schemas.openxmlformats.org/officeDocument/2006/relationships/customXml" Target="../ink/ink7.xml"/><Relationship Id="rId5" Type="http://schemas.openxmlformats.org/officeDocument/2006/relationships/customXml" Target="../ink/ink4.xml"/><Relationship Id="rId15" Type="http://schemas.openxmlformats.org/officeDocument/2006/relationships/customXml" Target="../ink/ink9.xml"/><Relationship Id="rId10" Type="http://schemas.openxmlformats.org/officeDocument/2006/relationships/image" Target="../media/image12.emf"/><Relationship Id="rId19" Type="http://schemas.openxmlformats.org/officeDocument/2006/relationships/customXml" Target="../ink/ink11.xml"/><Relationship Id="rId4" Type="http://schemas.openxmlformats.org/officeDocument/2006/relationships/image" Target="../media/image8.emf"/><Relationship Id="rId9" Type="http://schemas.openxmlformats.org/officeDocument/2006/relationships/customXml" Target="../ink/ink6.xml"/><Relationship Id="rId1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26B558-C256-4B88-BA0A-E34CCEAAA87B}"/>
              </a:ext>
            </a:extLst>
          </p:cNvPr>
          <p:cNvSpPr>
            <a:spLocks noGrp="1"/>
          </p:cNvSpPr>
          <p:nvPr>
            <p:ph type="title"/>
          </p:nvPr>
        </p:nvSpPr>
        <p:spPr/>
        <p:txBody>
          <a:bodyPr/>
          <a:lstStyle/>
          <a:p>
            <a:pPr>
              <a:lnSpc>
                <a:spcPct val="100000"/>
              </a:lnSpc>
              <a:spcAft>
                <a:spcPts val="1200"/>
              </a:spcAft>
            </a:pPr>
            <a:r>
              <a:rPr lang="en-US" b="1"/>
              <a:t>The  Bo</a:t>
            </a:r>
            <a:r>
              <a:rPr lang="en-US" b="1" spc="-400">
                <a:solidFill>
                  <a:schemeClr val="bg1">
                    <a:lumMod val="95000"/>
                  </a:schemeClr>
                </a:solidFill>
              </a:rPr>
              <a:t>t</a:t>
            </a:r>
            <a:r>
              <a:rPr lang="en-US" b="1" spc="-600">
                <a:solidFill>
                  <a:schemeClr val="bg1">
                    <a:lumMod val="85000"/>
                  </a:schemeClr>
                </a:solidFill>
              </a:rPr>
              <a:t>t</a:t>
            </a:r>
            <a:r>
              <a:rPr lang="en-US" b="1" spc="-600">
                <a:solidFill>
                  <a:schemeClr val="bg1">
                    <a:lumMod val="75000"/>
                  </a:schemeClr>
                </a:solidFill>
              </a:rPr>
              <a:t>l</a:t>
            </a:r>
            <a:r>
              <a:rPr lang="en-US" b="1" spc="-600">
                <a:solidFill>
                  <a:schemeClr val="bg1">
                    <a:lumMod val="65000"/>
                  </a:schemeClr>
                </a:solidFill>
              </a:rPr>
              <a:t>e</a:t>
            </a:r>
            <a:r>
              <a:rPr lang="en-US" b="1" spc="-600">
                <a:solidFill>
                  <a:schemeClr val="bg1">
                    <a:lumMod val="85000"/>
                  </a:schemeClr>
                </a:solidFill>
              </a:rPr>
              <a:t>n</a:t>
            </a:r>
            <a:r>
              <a:rPr lang="en-US" b="1" spc="-400">
                <a:solidFill>
                  <a:schemeClr val="bg1">
                    <a:lumMod val="95000"/>
                  </a:schemeClr>
                </a:solidFill>
              </a:rPr>
              <a:t>e</a:t>
            </a:r>
            <a:r>
              <a:rPr lang="en-US" b="1"/>
              <a:t>ck  Effect:</a:t>
            </a:r>
            <a:br>
              <a:rPr lang="en-US" b="1"/>
            </a:br>
            <a:r>
              <a:rPr lang="en-US" sz="3200"/>
              <a:t>Using Value Stream Maps to </a:t>
            </a:r>
            <a:br>
              <a:rPr lang="en-US" sz="3200"/>
            </a:br>
            <a:r>
              <a:rPr lang="en-US" sz="3200"/>
              <a:t>Improve Delivery Flow</a:t>
            </a:r>
            <a:endParaRPr lang="en-US" b="1"/>
          </a:p>
        </p:txBody>
      </p:sp>
      <p:sp>
        <p:nvSpPr>
          <p:cNvPr id="7" name="Text Placeholder 5">
            <a:extLst>
              <a:ext uri="{FF2B5EF4-FFF2-40B4-BE49-F238E27FC236}">
                <a16:creationId xmlns:a16="http://schemas.microsoft.com/office/drawing/2014/main" id="{20FEC105-5EAC-4CAF-A714-EDF3C6201FE6}"/>
              </a:ext>
            </a:extLst>
          </p:cNvPr>
          <p:cNvSpPr>
            <a:spLocks noGrp="1"/>
          </p:cNvSpPr>
          <p:nvPr>
            <p:ph type="body" sz="quarter" idx="10"/>
          </p:nvPr>
        </p:nvSpPr>
        <p:spPr>
          <a:xfrm>
            <a:off x="958812" y="3886233"/>
            <a:ext cx="2419557" cy="706437"/>
          </a:xfrm>
        </p:spPr>
        <p:txBody>
          <a:bodyPr/>
          <a:lstStyle/>
          <a:p>
            <a:r>
              <a:rPr lang="en-US"/>
              <a:t>Matt Ring</a:t>
            </a:r>
          </a:p>
        </p:txBody>
      </p:sp>
      <p:sp>
        <p:nvSpPr>
          <p:cNvPr id="8" name="Text Placeholder 6">
            <a:extLst>
              <a:ext uri="{FF2B5EF4-FFF2-40B4-BE49-F238E27FC236}">
                <a16:creationId xmlns:a16="http://schemas.microsoft.com/office/drawing/2014/main" id="{CCD92524-FC8D-4071-8B21-B812CFBD5269}"/>
              </a:ext>
            </a:extLst>
          </p:cNvPr>
          <p:cNvSpPr>
            <a:spLocks noGrp="1"/>
          </p:cNvSpPr>
          <p:nvPr>
            <p:ph type="body" sz="quarter" idx="11"/>
          </p:nvPr>
        </p:nvSpPr>
        <p:spPr>
          <a:xfrm>
            <a:off x="958812" y="4236183"/>
            <a:ext cx="2955584" cy="547688"/>
          </a:xfrm>
        </p:spPr>
        <p:txBody>
          <a:bodyPr/>
          <a:lstStyle/>
          <a:p>
            <a:r>
              <a:rPr lang="en-US"/>
              <a:t>Agile/Technical Coach</a:t>
            </a:r>
          </a:p>
          <a:p>
            <a:r>
              <a:rPr lang="en-US"/>
              <a:t>@</a:t>
            </a:r>
            <a:r>
              <a:rPr lang="en-US" err="1"/>
              <a:t>mjring</a:t>
            </a:r>
            <a:endParaRPr lang="en-US"/>
          </a:p>
        </p:txBody>
      </p:sp>
      <p:sp>
        <p:nvSpPr>
          <p:cNvPr id="13" name="Text Placeholder 5">
            <a:extLst>
              <a:ext uri="{FF2B5EF4-FFF2-40B4-BE49-F238E27FC236}">
                <a16:creationId xmlns:a16="http://schemas.microsoft.com/office/drawing/2014/main" id="{588062B2-057D-48AF-BF5F-8C300BA6FDD0}"/>
              </a:ext>
            </a:extLst>
          </p:cNvPr>
          <p:cNvSpPr txBox="1">
            <a:spLocks/>
          </p:cNvSpPr>
          <p:nvPr/>
        </p:nvSpPr>
        <p:spPr>
          <a:xfrm>
            <a:off x="5229606" y="3886233"/>
            <a:ext cx="2419557" cy="706437"/>
          </a:xfrm>
          <a:prstGeom prst="rect">
            <a:avLst/>
          </a:prstGeom>
        </p:spPr>
        <p:txBody>
          <a:bodyPr vert="horz" lIns="0" tIns="0" rIns="0" bIns="0" rtlCol="0" anchor="t" anchorCtr="0">
            <a:noAutofit/>
          </a:bodyPr>
          <a:lstStyle>
            <a:lvl1pPr marL="0" indent="0" algn="l" defTabSz="457200" rtl="0" eaLnBrk="1" latinLnBrk="0" hangingPunct="1">
              <a:spcBef>
                <a:spcPct val="20000"/>
              </a:spcBef>
              <a:buClr>
                <a:schemeClr val="accent2">
                  <a:lumMod val="50000"/>
                </a:schemeClr>
              </a:buClr>
              <a:buFontTx/>
              <a:buNone/>
              <a:defRPr sz="2000" b="1" kern="1200">
                <a:solidFill>
                  <a:schemeClr val="bg1"/>
                </a:solidFill>
                <a:latin typeface="+mj-lt"/>
                <a:ea typeface="+mn-ea"/>
                <a:cs typeface="FS Elliot Pro"/>
              </a:defRPr>
            </a:lvl1pPr>
            <a:lvl2pPr marL="457200" indent="0" algn="l" defTabSz="457200" rtl="0" eaLnBrk="1" latinLnBrk="0" hangingPunct="1">
              <a:spcBef>
                <a:spcPct val="20000"/>
              </a:spcBef>
              <a:buClr>
                <a:schemeClr val="accent2">
                  <a:lumMod val="50000"/>
                </a:schemeClr>
              </a:buClr>
              <a:buFontTx/>
              <a:buNone/>
              <a:defRPr sz="1800" kern="1200">
                <a:solidFill>
                  <a:schemeClr val="bg1"/>
                </a:solidFill>
                <a:latin typeface="+mj-lt"/>
                <a:ea typeface="+mn-ea"/>
                <a:cs typeface="FS Elliot Pro"/>
              </a:defRPr>
            </a:lvl2pPr>
            <a:lvl3pPr marL="914400" indent="0" algn="l" defTabSz="457200" rtl="0" eaLnBrk="1" latinLnBrk="0" hangingPunct="1">
              <a:spcBef>
                <a:spcPct val="20000"/>
              </a:spcBef>
              <a:buFontTx/>
              <a:buNone/>
              <a:defRPr sz="1800" kern="1200">
                <a:solidFill>
                  <a:schemeClr val="bg1"/>
                </a:solidFill>
                <a:latin typeface="+mj-lt"/>
                <a:ea typeface="+mn-ea"/>
                <a:cs typeface="FS Elliot Pro"/>
              </a:defRPr>
            </a:lvl3pPr>
            <a:lvl4pPr marL="1371600" indent="0" algn="l" defTabSz="457200" rtl="0" eaLnBrk="1" latinLnBrk="0" hangingPunct="1">
              <a:spcBef>
                <a:spcPct val="20000"/>
              </a:spcBef>
              <a:buFontTx/>
              <a:buNone/>
              <a:defRPr sz="1800" kern="1200">
                <a:solidFill>
                  <a:schemeClr val="bg1"/>
                </a:solidFill>
                <a:latin typeface="+mj-lt"/>
                <a:ea typeface="+mn-ea"/>
                <a:cs typeface="+mn-cs"/>
              </a:defRPr>
            </a:lvl4pPr>
            <a:lvl5pPr marL="1828800" indent="0" algn="l" defTabSz="457200" rtl="0" eaLnBrk="1" latinLnBrk="0" hangingPunct="1">
              <a:spcBef>
                <a:spcPct val="20000"/>
              </a:spcBef>
              <a:buFontTx/>
              <a:buNone/>
              <a:defRPr sz="1800" kern="1200">
                <a:solidFill>
                  <a:schemeClr val="bg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Nick Herrig</a:t>
            </a:r>
          </a:p>
        </p:txBody>
      </p:sp>
      <p:sp>
        <p:nvSpPr>
          <p:cNvPr id="14" name="Text Placeholder 6">
            <a:extLst>
              <a:ext uri="{FF2B5EF4-FFF2-40B4-BE49-F238E27FC236}">
                <a16:creationId xmlns:a16="http://schemas.microsoft.com/office/drawing/2014/main" id="{DDAAA81C-C1D9-4BB1-9A8E-0CE4406B6AB3}"/>
              </a:ext>
            </a:extLst>
          </p:cNvPr>
          <p:cNvSpPr txBox="1">
            <a:spLocks/>
          </p:cNvSpPr>
          <p:nvPr/>
        </p:nvSpPr>
        <p:spPr>
          <a:xfrm>
            <a:off x="5229606" y="4236183"/>
            <a:ext cx="2955584" cy="547688"/>
          </a:xfrm>
          <a:prstGeom prst="rect">
            <a:avLst/>
          </a:prstGeom>
        </p:spPr>
        <p:txBody>
          <a:bodyPr vert="horz" lIns="0" tIns="0" rIns="0" bIns="0" rtlCol="0" anchor="t" anchorCtr="0">
            <a:noAutofit/>
          </a:bodyPr>
          <a:lstStyle>
            <a:lvl1pPr marL="0" indent="0" algn="l" defTabSz="457200" rtl="0" eaLnBrk="1" latinLnBrk="0" hangingPunct="1">
              <a:spcBef>
                <a:spcPct val="20000"/>
              </a:spcBef>
              <a:buClr>
                <a:schemeClr val="accent2">
                  <a:lumMod val="50000"/>
                </a:schemeClr>
              </a:buClr>
              <a:buFontTx/>
              <a:buNone/>
              <a:defRPr sz="1600" kern="1200">
                <a:solidFill>
                  <a:schemeClr val="bg1"/>
                </a:solidFill>
                <a:latin typeface="+mj-lt"/>
                <a:ea typeface="+mn-ea"/>
                <a:cs typeface="FS Elliot Pro"/>
              </a:defRPr>
            </a:lvl1pPr>
            <a:lvl2pPr marL="457200" indent="0" algn="l" defTabSz="457200" rtl="0" eaLnBrk="1" latinLnBrk="0" hangingPunct="1">
              <a:spcBef>
                <a:spcPct val="20000"/>
              </a:spcBef>
              <a:buClr>
                <a:schemeClr val="accent2">
                  <a:lumMod val="50000"/>
                </a:schemeClr>
              </a:buClr>
              <a:buFontTx/>
              <a:buNone/>
              <a:defRPr sz="1600" kern="1200">
                <a:solidFill>
                  <a:schemeClr val="bg1"/>
                </a:solidFill>
                <a:latin typeface="+mj-lt"/>
                <a:ea typeface="+mn-ea"/>
                <a:cs typeface="FS Elliot Pro"/>
              </a:defRPr>
            </a:lvl2pPr>
            <a:lvl3pPr marL="914400" indent="0" algn="l" defTabSz="457200" rtl="0" eaLnBrk="1" latinLnBrk="0" hangingPunct="1">
              <a:spcBef>
                <a:spcPct val="20000"/>
              </a:spcBef>
              <a:buFontTx/>
              <a:buNone/>
              <a:defRPr sz="1600" kern="1200">
                <a:solidFill>
                  <a:schemeClr val="bg1"/>
                </a:solidFill>
                <a:latin typeface="+mj-lt"/>
                <a:ea typeface="+mn-ea"/>
                <a:cs typeface="FS Elliot Pro"/>
              </a:defRPr>
            </a:lvl3pPr>
            <a:lvl4pPr marL="1371600" indent="0" algn="l" defTabSz="457200" rtl="0" eaLnBrk="1" latinLnBrk="0" hangingPunct="1">
              <a:spcBef>
                <a:spcPct val="20000"/>
              </a:spcBef>
              <a:buFontTx/>
              <a:buNone/>
              <a:defRPr sz="1600" kern="1200">
                <a:solidFill>
                  <a:schemeClr val="bg1"/>
                </a:solidFill>
                <a:latin typeface="+mj-lt"/>
                <a:ea typeface="+mn-ea"/>
                <a:cs typeface="+mn-cs"/>
              </a:defRPr>
            </a:lvl4pPr>
            <a:lvl5pPr marL="1828800" indent="0" algn="l" defTabSz="457200" rtl="0" eaLnBrk="1" latinLnBrk="0" hangingPunct="1">
              <a:spcBef>
                <a:spcPct val="20000"/>
              </a:spcBef>
              <a:buFontTx/>
              <a:buNone/>
              <a:defRPr sz="1600" kern="1200">
                <a:solidFill>
                  <a:schemeClr val="bg1"/>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t>IT Operations</a:t>
            </a:r>
          </a:p>
          <a:p>
            <a:endParaRPr lang="en-US"/>
          </a:p>
        </p:txBody>
      </p:sp>
    </p:spTree>
    <p:extLst>
      <p:ext uri="{BB962C8B-B14F-4D97-AF65-F5344CB8AC3E}">
        <p14:creationId xmlns:p14="http://schemas.microsoft.com/office/powerpoint/2010/main" val="30601676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Speech Bubble: Oval 16">
            <a:extLst>
              <a:ext uri="{FF2B5EF4-FFF2-40B4-BE49-F238E27FC236}">
                <a16:creationId xmlns:a16="http://schemas.microsoft.com/office/drawing/2014/main" id="{79E2127A-4274-4147-B677-E7981549D110}"/>
              </a:ext>
            </a:extLst>
          </p:cNvPr>
          <p:cNvSpPr/>
          <p:nvPr/>
        </p:nvSpPr>
        <p:spPr>
          <a:xfrm>
            <a:off x="360344" y="1203513"/>
            <a:ext cx="1952550" cy="733872"/>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PR submitted. Where’s Phil?</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C9000A53-4F9E-4D7C-B3A9-87CF1E15EEB7}"/>
                  </a:ext>
                </a:extLst>
              </p14:cNvPr>
              <p14:cNvContentPartPr/>
              <p14:nvPr/>
            </p14:nvContentPartPr>
            <p14:xfrm>
              <a:off x="360344" y="2090168"/>
              <a:ext cx="607320" cy="999000"/>
            </p14:xfrm>
          </p:contentPart>
        </mc:Choice>
        <mc:Fallback xmlns="">
          <p:pic>
            <p:nvPicPr>
              <p:cNvPr id="55" name="Ink 54">
                <a:extLst>
                  <a:ext uri="{FF2B5EF4-FFF2-40B4-BE49-F238E27FC236}">
                    <a16:creationId xmlns:a16="http://schemas.microsoft.com/office/drawing/2014/main" id="{C9000A53-4F9E-4D7C-B3A9-87CF1E15EEB7}"/>
                  </a:ext>
                </a:extLst>
              </p:cNvPr>
              <p:cNvPicPr/>
              <p:nvPr/>
            </p:nvPicPr>
            <p:blipFill>
              <a:blip r:embed="rId4"/>
              <a:stretch>
                <a:fillRect/>
              </a:stretch>
            </p:blipFill>
            <p:spPr>
              <a:xfrm>
                <a:off x="342344" y="2072168"/>
                <a:ext cx="642960" cy="1034640"/>
              </a:xfrm>
              <a:prstGeom prst="rect">
                <a:avLst/>
              </a:prstGeom>
            </p:spPr>
          </p:pic>
        </mc:Fallback>
      </mc:AlternateContent>
      <p:sp>
        <p:nvSpPr>
          <p:cNvPr id="20" name="Rectangle 19">
            <a:extLst>
              <a:ext uri="{FF2B5EF4-FFF2-40B4-BE49-F238E27FC236}">
                <a16:creationId xmlns:a16="http://schemas.microsoft.com/office/drawing/2014/main" id="{102DA2E8-8EF5-4193-B47E-F85AE628F36F}"/>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sp>
        <p:nvSpPr>
          <p:cNvPr id="24" name="TextBox 23">
            <a:extLst>
              <a:ext uri="{FF2B5EF4-FFF2-40B4-BE49-F238E27FC236}">
                <a16:creationId xmlns:a16="http://schemas.microsoft.com/office/drawing/2014/main" id="{46721FAE-1F5C-4841-B4E4-F5A63BB269DF}"/>
              </a:ext>
            </a:extLst>
          </p:cNvPr>
          <p:cNvSpPr txBox="1"/>
          <p:nvPr/>
        </p:nvSpPr>
        <p:spPr>
          <a:xfrm>
            <a:off x="236350"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11:00am</a:t>
            </a:r>
          </a:p>
        </p:txBody>
      </p:sp>
      <p:sp>
        <p:nvSpPr>
          <p:cNvPr id="102" name="TextBox 101">
            <a:extLst>
              <a:ext uri="{FF2B5EF4-FFF2-40B4-BE49-F238E27FC236}">
                <a16:creationId xmlns:a16="http://schemas.microsoft.com/office/drawing/2014/main" id="{A36E99D1-4003-4E6B-994D-BF187E3338A0}"/>
              </a:ext>
            </a:extLst>
          </p:cNvPr>
          <p:cNvSpPr txBox="1"/>
          <p:nvPr/>
        </p:nvSpPr>
        <p:spPr>
          <a:xfrm>
            <a:off x="2825378"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12:30pm</a:t>
            </a:r>
          </a:p>
        </p:txBody>
      </p:sp>
      <p:sp>
        <p:nvSpPr>
          <p:cNvPr id="103" name="Speech Bubble: Oval 102">
            <a:extLst>
              <a:ext uri="{FF2B5EF4-FFF2-40B4-BE49-F238E27FC236}">
                <a16:creationId xmlns:a16="http://schemas.microsoft.com/office/drawing/2014/main" id="{2070DF2E-36EB-45A2-9683-CFBD4B4D45D4}"/>
              </a:ext>
            </a:extLst>
          </p:cNvPr>
          <p:cNvSpPr/>
          <p:nvPr/>
        </p:nvSpPr>
        <p:spPr>
          <a:xfrm>
            <a:off x="3227363" y="1003486"/>
            <a:ext cx="1952550" cy="733872"/>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So… hungry…</a:t>
            </a:r>
          </a:p>
        </p:txBody>
      </p:sp>
      <p:pic>
        <p:nvPicPr>
          <p:cNvPr id="1026" name="Picture 2" descr="Image result for rubber stamp clipart">
            <a:extLst>
              <a:ext uri="{FF2B5EF4-FFF2-40B4-BE49-F238E27FC236}">
                <a16:creationId xmlns:a16="http://schemas.microsoft.com/office/drawing/2014/main" id="{B72806D3-1419-4F55-BDE7-C5DBF60695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393"/>
          <a:stretch/>
        </p:blipFill>
        <p:spPr bwMode="auto">
          <a:xfrm>
            <a:off x="4471981" y="2044488"/>
            <a:ext cx="857250" cy="860028"/>
          </a:xfrm>
          <a:prstGeom prst="rect">
            <a:avLst/>
          </a:prstGeom>
          <a:noFill/>
          <a:extLst>
            <a:ext uri="{909E8E84-426E-40DD-AFC4-6F175D3DCCD1}">
              <a14:hiddenFill xmlns:a14="http://schemas.microsoft.com/office/drawing/2010/main">
                <a:solidFill>
                  <a:srgbClr val="FFFFFF"/>
                </a:solidFill>
              </a14:hiddenFill>
            </a:ext>
          </a:extLst>
        </p:spPr>
      </p:pic>
      <p:grpSp>
        <p:nvGrpSpPr>
          <p:cNvPr id="105" name="Group 104">
            <a:extLst>
              <a:ext uri="{FF2B5EF4-FFF2-40B4-BE49-F238E27FC236}">
                <a16:creationId xmlns:a16="http://schemas.microsoft.com/office/drawing/2014/main" id="{FB7D012A-0459-422E-9F33-524D470F74FB}"/>
              </a:ext>
            </a:extLst>
          </p:cNvPr>
          <p:cNvGrpSpPr/>
          <p:nvPr/>
        </p:nvGrpSpPr>
        <p:grpSpPr>
          <a:xfrm>
            <a:off x="2481387" y="1844029"/>
            <a:ext cx="1661417" cy="1610233"/>
            <a:chOff x="3953006" y="1844029"/>
            <a:chExt cx="1661417" cy="1610233"/>
          </a:xfrm>
        </p:grpSpPr>
        <mc:AlternateContent xmlns:mc="http://schemas.openxmlformats.org/markup-compatibility/2006" xmlns:p14="http://schemas.microsoft.com/office/powerpoint/2010/main">
          <mc:Choice Requires="p14">
            <p:contentPart p14:bwMode="auto" r:id="rId6">
              <p14:nvContentPartPr>
                <p14:cNvPr id="101" name="Ink 100">
                  <a:extLst>
                    <a:ext uri="{FF2B5EF4-FFF2-40B4-BE49-F238E27FC236}">
                      <a16:creationId xmlns:a16="http://schemas.microsoft.com/office/drawing/2014/main" id="{E6599B75-12CF-46DF-A2FC-527406701AA2}"/>
                    </a:ext>
                  </a:extLst>
                </p14:cNvPr>
                <p14:cNvContentPartPr/>
                <p14:nvPr/>
              </p14:nvContentPartPr>
              <p14:xfrm>
                <a:off x="4420904" y="1844029"/>
                <a:ext cx="1101565" cy="1276200"/>
              </p14:xfrm>
            </p:contentPart>
          </mc:Choice>
          <mc:Fallback xmlns="">
            <p:pic>
              <p:nvPicPr>
                <p:cNvPr id="101" name="Ink 100">
                  <a:extLst>
                    <a:ext uri="{FF2B5EF4-FFF2-40B4-BE49-F238E27FC236}">
                      <a16:creationId xmlns:a16="http://schemas.microsoft.com/office/drawing/2014/main" id="{E6599B75-12CF-46DF-A2FC-527406701AA2}"/>
                    </a:ext>
                  </a:extLst>
                </p:cNvPr>
                <p:cNvPicPr/>
                <p:nvPr/>
              </p:nvPicPr>
              <p:blipFill>
                <a:blip r:embed="rId7"/>
                <a:stretch>
                  <a:fillRect/>
                </a:stretch>
              </p:blipFill>
              <p:spPr>
                <a:xfrm>
                  <a:off x="4402905" y="1826029"/>
                  <a:ext cx="1137204" cy="1311840"/>
                </a:xfrm>
                <a:prstGeom prst="rect">
                  <a:avLst/>
                </a:prstGeom>
              </p:spPr>
            </p:pic>
          </mc:Fallback>
        </mc:AlternateContent>
        <p:sp>
          <p:nvSpPr>
            <p:cNvPr id="106" name="Rectangle 105">
              <a:extLst>
                <a:ext uri="{FF2B5EF4-FFF2-40B4-BE49-F238E27FC236}">
                  <a16:creationId xmlns:a16="http://schemas.microsoft.com/office/drawing/2014/main" id="{FE7AFED2-3BC0-453D-BF19-4BDA24785E84}"/>
                </a:ext>
              </a:extLst>
            </p:cNvPr>
            <p:cNvSpPr/>
            <p:nvPr/>
          </p:nvSpPr>
          <p:spPr>
            <a:xfrm>
              <a:off x="3953006" y="3115708"/>
              <a:ext cx="1661417" cy="338554"/>
            </a:xfrm>
            <a:prstGeom prst="rect">
              <a:avLst/>
            </a:prstGeom>
          </p:spPr>
          <p:txBody>
            <a:bodyPr wrap="none">
              <a:spAutoFit/>
            </a:bodyPr>
            <a:lstStyle/>
            <a:p>
              <a:r>
                <a:rPr lang="en-US" sz="1600">
                  <a:solidFill>
                    <a:srgbClr val="000000"/>
                  </a:solidFill>
                </a:rPr>
                <a:t>Phil (Tech Lead)</a:t>
              </a:r>
              <a:endParaRPr lang="en-US" sz="1600"/>
            </a:p>
          </p:txBody>
        </p:sp>
      </p:grpSp>
      <p:sp>
        <p:nvSpPr>
          <p:cNvPr id="108" name="TextBox 107">
            <a:extLst>
              <a:ext uri="{FF2B5EF4-FFF2-40B4-BE49-F238E27FC236}">
                <a16:creationId xmlns:a16="http://schemas.microsoft.com/office/drawing/2014/main" id="{4076AA63-1590-4F51-B395-63E41D7589B1}"/>
              </a:ext>
            </a:extLst>
          </p:cNvPr>
          <p:cNvSpPr txBox="1"/>
          <p:nvPr/>
        </p:nvSpPr>
        <p:spPr>
          <a:xfrm>
            <a:off x="6631092"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12:40pm</a:t>
            </a:r>
          </a:p>
        </p:txBody>
      </p:sp>
      <p:sp>
        <p:nvSpPr>
          <p:cNvPr id="114" name="Speech Bubble: Oval 113">
            <a:extLst>
              <a:ext uri="{FF2B5EF4-FFF2-40B4-BE49-F238E27FC236}">
                <a16:creationId xmlns:a16="http://schemas.microsoft.com/office/drawing/2014/main" id="{64763817-ADD4-47DB-8F39-0FA2FAE192F9}"/>
              </a:ext>
            </a:extLst>
          </p:cNvPr>
          <p:cNvSpPr/>
          <p:nvPr/>
        </p:nvSpPr>
        <p:spPr>
          <a:xfrm>
            <a:off x="6094382" y="1464358"/>
            <a:ext cx="1073421" cy="399240"/>
          </a:xfrm>
          <a:prstGeom prst="wedgeEllipseCallout">
            <a:avLst>
              <a:gd name="adj1" fmla="val 25546"/>
              <a:gd name="adj2" fmla="val 9536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What?</a:t>
            </a:r>
          </a:p>
        </p:txBody>
      </p:sp>
      <p:pic>
        <p:nvPicPr>
          <p:cNvPr id="3" name="Picture 2" descr="C:\Users\R922429\AppData\Local\Temp\SNAGHTMLc2ee5.PNG">
            <a:extLst>
              <a:ext uri="{FF2B5EF4-FFF2-40B4-BE49-F238E27FC236}">
                <a16:creationId xmlns:a16="http://schemas.microsoft.com/office/drawing/2014/main" id="{5539CF58-B459-49EC-920A-93F3C8CE5C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3082" y="2203858"/>
            <a:ext cx="1244283" cy="696283"/>
          </a:xfrm>
          <a:prstGeom prst="rect">
            <a:avLst/>
          </a:prstGeom>
          <a:noFill/>
          <a:extLst>
            <a:ext uri="{909E8E84-426E-40DD-AFC4-6F175D3DCCD1}">
              <a14:hiddenFill xmlns:a14="http://schemas.microsoft.com/office/drawing/2010/main">
                <a:solidFill>
                  <a:srgbClr val="FFFFFF"/>
                </a:solidFill>
              </a14:hiddenFill>
            </a:ext>
          </a:extLst>
        </p:spPr>
      </p:pic>
      <p:sp>
        <p:nvSpPr>
          <p:cNvPr id="21" name="Speech Bubble: Oval 20">
            <a:extLst>
              <a:ext uri="{FF2B5EF4-FFF2-40B4-BE49-F238E27FC236}">
                <a16:creationId xmlns:a16="http://schemas.microsoft.com/office/drawing/2014/main" id="{0A7C652D-E4EE-4657-87BB-42B3B8C43A92}"/>
              </a:ext>
            </a:extLst>
          </p:cNvPr>
          <p:cNvSpPr/>
          <p:nvPr/>
        </p:nvSpPr>
        <p:spPr>
          <a:xfrm>
            <a:off x="7167803" y="1089442"/>
            <a:ext cx="1782116" cy="733871"/>
          </a:xfrm>
          <a:prstGeom prst="wedgeEllipseCallout">
            <a:avLst>
              <a:gd name="adj1" fmla="val -42969"/>
              <a:gd name="adj2" fmla="val 8691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It worked on my machine!</a:t>
            </a:r>
          </a:p>
        </p:txBody>
      </p:sp>
      <p:grpSp>
        <p:nvGrpSpPr>
          <p:cNvPr id="5" name="Group 4">
            <a:extLst>
              <a:ext uri="{FF2B5EF4-FFF2-40B4-BE49-F238E27FC236}">
                <a16:creationId xmlns:a16="http://schemas.microsoft.com/office/drawing/2014/main" id="{D22CF2F4-804C-412C-9F4B-217838BA3A6B}"/>
              </a:ext>
            </a:extLst>
          </p:cNvPr>
          <p:cNvGrpSpPr/>
          <p:nvPr/>
        </p:nvGrpSpPr>
        <p:grpSpPr>
          <a:xfrm>
            <a:off x="6675809" y="2044488"/>
            <a:ext cx="714426" cy="1348132"/>
            <a:chOff x="6675809" y="2044488"/>
            <a:chExt cx="714426" cy="1348132"/>
          </a:xfrm>
        </p:grpSpPr>
        <p:sp>
          <p:nvSpPr>
            <p:cNvPr id="110" name="Rectangle 109">
              <a:extLst>
                <a:ext uri="{FF2B5EF4-FFF2-40B4-BE49-F238E27FC236}">
                  <a16:creationId xmlns:a16="http://schemas.microsoft.com/office/drawing/2014/main" id="{C83375E2-FEA2-48B1-8D80-EB4D82A2687E}"/>
                </a:ext>
              </a:extLst>
            </p:cNvPr>
            <p:cNvSpPr/>
            <p:nvPr/>
          </p:nvSpPr>
          <p:spPr>
            <a:xfrm>
              <a:off x="6675809" y="3054066"/>
              <a:ext cx="714426" cy="338554"/>
            </a:xfrm>
            <a:prstGeom prst="rect">
              <a:avLst/>
            </a:prstGeom>
          </p:spPr>
          <p:txBody>
            <a:bodyPr wrap="none">
              <a:spAutoFit/>
            </a:bodyPr>
            <a:lstStyle/>
            <a:p>
              <a:r>
                <a:rPr lang="en-US" sz="1600">
                  <a:solidFill>
                    <a:srgbClr val="000000"/>
                  </a:solidFill>
                </a:rPr>
                <a:t>Devin</a:t>
              </a:r>
              <a:endParaRPr lang="en-US" sz="1600"/>
            </a:p>
          </p:txBody>
        </p:sp>
        <mc:AlternateContent xmlns:mc="http://schemas.openxmlformats.org/markup-compatibility/2006" xmlns:p14="http://schemas.microsoft.com/office/powerpoint/2010/main">
          <mc:Choice Requires="p14">
            <p:contentPart p14:bwMode="auto" r:id="rId9">
              <p14:nvContentPartPr>
                <p14:cNvPr id="4" name="Ink 3">
                  <a:extLst>
                    <a:ext uri="{FF2B5EF4-FFF2-40B4-BE49-F238E27FC236}">
                      <a16:creationId xmlns:a16="http://schemas.microsoft.com/office/drawing/2014/main" id="{15DE0F67-D7BC-46CF-9C10-584C67334FF6}"/>
                    </a:ext>
                  </a:extLst>
                </p14:cNvPr>
                <p14:cNvContentPartPr/>
                <p14:nvPr/>
              </p14:nvContentPartPr>
              <p14:xfrm>
                <a:off x="6821118" y="2044488"/>
                <a:ext cx="504720" cy="999000"/>
              </p14:xfrm>
            </p:contentPart>
          </mc:Choice>
          <mc:Fallback xmlns="">
            <p:pic>
              <p:nvPicPr>
                <p:cNvPr id="4" name="Ink 3">
                  <a:extLst>
                    <a:ext uri="{FF2B5EF4-FFF2-40B4-BE49-F238E27FC236}">
                      <a16:creationId xmlns:a16="http://schemas.microsoft.com/office/drawing/2014/main" id="{15DE0F67-D7BC-46CF-9C10-584C67334FF6}"/>
                    </a:ext>
                  </a:extLst>
                </p:cNvPr>
                <p:cNvPicPr/>
                <p:nvPr/>
              </p:nvPicPr>
              <p:blipFill>
                <a:blip r:embed="rId10"/>
                <a:stretch>
                  <a:fillRect/>
                </a:stretch>
              </p:blipFill>
              <p:spPr>
                <a:xfrm>
                  <a:off x="6803118" y="2026488"/>
                  <a:ext cx="540360" cy="1034640"/>
                </a:xfrm>
                <a:prstGeom prst="rect">
                  <a:avLst/>
                </a:prstGeom>
              </p:spPr>
            </p:pic>
          </mc:Fallback>
        </mc:AlternateContent>
      </p:grpSp>
    </p:spTree>
    <p:extLst>
      <p:ext uri="{BB962C8B-B14F-4D97-AF65-F5344CB8AC3E}">
        <p14:creationId xmlns:p14="http://schemas.microsoft.com/office/powerpoint/2010/main" val="181970552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5"/>
                                        </p:tgtEl>
                                        <p:attrNameLst>
                                          <p:attrName>style.visibility</p:attrName>
                                        </p:attrNameLst>
                                      </p:cBhvr>
                                      <p:to>
                                        <p:strVal val="visible"/>
                                      </p:to>
                                    </p:set>
                                    <p:animEffect transition="in" filter="fade">
                                      <p:cBhvr>
                                        <p:cTn id="16" dur="500"/>
                                        <p:tgtEl>
                                          <p:spTgt spid="10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25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par>
                          <p:cTn id="25" fill="hold">
                            <p:stCondLst>
                              <p:cond delay="0"/>
                            </p:stCondLst>
                            <p:childTnLst>
                              <p:par>
                                <p:cTn id="26" presetID="26" presetClass="emph" presetSubtype="0" fill="hold" nodeType="afterEffect">
                                  <p:stCondLst>
                                    <p:cond delay="0"/>
                                  </p:stCondLst>
                                  <p:childTnLst>
                                    <p:animEffect transition="out" filter="fade">
                                      <p:cBhvr>
                                        <p:cTn id="27" dur="500" tmFilter="0, 0; .2, .5; .8, .5; 1, 0"/>
                                        <p:tgtEl>
                                          <p:spTgt spid="1026"/>
                                        </p:tgtEl>
                                      </p:cBhvr>
                                    </p:animEffect>
                                    <p:animScale>
                                      <p:cBhvr>
                                        <p:cTn id="28" dur="250" autoRev="1" fill="hold"/>
                                        <p:tgtEl>
                                          <p:spTgt spid="1026"/>
                                        </p:tgtEl>
                                      </p:cBhvr>
                                      <p:by x="105000" y="105000"/>
                                    </p:animScale>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14"/>
                                        </p:tgtEl>
                                        <p:attrNameLst>
                                          <p:attrName>style.visibility</p:attrName>
                                        </p:attrNameLst>
                                      </p:cBhvr>
                                      <p:to>
                                        <p:strVal val="visible"/>
                                      </p:to>
                                    </p:set>
                                    <p:animEffect transition="in" filter="fade">
                                      <p:cBhvr>
                                        <p:cTn id="45" dur="250"/>
                                        <p:tgtEl>
                                          <p:spTgt spid="11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2" grpId="0"/>
      <p:bldP spid="103" grpId="0" animBg="1"/>
      <p:bldP spid="108" grpId="0"/>
      <p:bldP spid="114"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Speech Bubble: Oval 16">
            <a:extLst>
              <a:ext uri="{FF2B5EF4-FFF2-40B4-BE49-F238E27FC236}">
                <a16:creationId xmlns:a16="http://schemas.microsoft.com/office/drawing/2014/main" id="{79E2127A-4274-4147-B677-E7981549D110}"/>
              </a:ext>
            </a:extLst>
          </p:cNvPr>
          <p:cNvSpPr/>
          <p:nvPr/>
        </p:nvSpPr>
        <p:spPr>
          <a:xfrm>
            <a:off x="360344" y="1290537"/>
            <a:ext cx="1615853" cy="616585"/>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 need libs.</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C9000A53-4F9E-4D7C-B3A9-87CF1E15EEB7}"/>
                  </a:ext>
                </a:extLst>
              </p14:cNvPr>
              <p14:cNvContentPartPr/>
              <p14:nvPr/>
            </p14:nvContentPartPr>
            <p14:xfrm>
              <a:off x="360344" y="2090168"/>
              <a:ext cx="607320" cy="999000"/>
            </p14:xfrm>
          </p:contentPart>
        </mc:Choice>
        <mc:Fallback xmlns="">
          <p:pic>
            <p:nvPicPr>
              <p:cNvPr id="55" name="Ink 54">
                <a:extLst>
                  <a:ext uri="{FF2B5EF4-FFF2-40B4-BE49-F238E27FC236}">
                    <a16:creationId xmlns:a16="http://schemas.microsoft.com/office/drawing/2014/main" id="{C9000A53-4F9E-4D7C-B3A9-87CF1E15EEB7}"/>
                  </a:ext>
                </a:extLst>
              </p:cNvPr>
              <p:cNvPicPr/>
              <p:nvPr/>
            </p:nvPicPr>
            <p:blipFill>
              <a:blip r:embed="rId4"/>
              <a:stretch>
                <a:fillRect/>
              </a:stretch>
            </p:blipFill>
            <p:spPr>
              <a:xfrm>
                <a:off x="342344" y="2072168"/>
                <a:ext cx="642960" cy="1034640"/>
              </a:xfrm>
              <a:prstGeom prst="rect">
                <a:avLst/>
              </a:prstGeom>
            </p:spPr>
          </p:pic>
        </mc:Fallback>
      </mc:AlternateContent>
      <p:sp>
        <p:nvSpPr>
          <p:cNvPr id="20" name="Rectangle 19">
            <a:extLst>
              <a:ext uri="{FF2B5EF4-FFF2-40B4-BE49-F238E27FC236}">
                <a16:creationId xmlns:a16="http://schemas.microsoft.com/office/drawing/2014/main" id="{102DA2E8-8EF5-4193-B47E-F85AE628F36F}"/>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sp>
        <p:nvSpPr>
          <p:cNvPr id="24" name="TextBox 23">
            <a:extLst>
              <a:ext uri="{FF2B5EF4-FFF2-40B4-BE49-F238E27FC236}">
                <a16:creationId xmlns:a16="http://schemas.microsoft.com/office/drawing/2014/main" id="{46721FAE-1F5C-4841-B4E4-F5A63BB269DF}"/>
              </a:ext>
            </a:extLst>
          </p:cNvPr>
          <p:cNvSpPr txBox="1"/>
          <p:nvPr/>
        </p:nvSpPr>
        <p:spPr>
          <a:xfrm>
            <a:off x="236350"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12:50pm</a:t>
            </a:r>
          </a:p>
        </p:txBody>
      </p:sp>
      <p:sp>
        <p:nvSpPr>
          <p:cNvPr id="108" name="TextBox 107">
            <a:extLst>
              <a:ext uri="{FF2B5EF4-FFF2-40B4-BE49-F238E27FC236}">
                <a16:creationId xmlns:a16="http://schemas.microsoft.com/office/drawing/2014/main" id="{4076AA63-1590-4F51-B395-63E41D7589B1}"/>
              </a:ext>
            </a:extLst>
          </p:cNvPr>
          <p:cNvSpPr txBox="1"/>
          <p:nvPr/>
        </p:nvSpPr>
        <p:spPr>
          <a:xfrm>
            <a:off x="652102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3:45pm</a:t>
            </a:r>
          </a:p>
        </p:txBody>
      </p:sp>
      <p:grpSp>
        <p:nvGrpSpPr>
          <p:cNvPr id="113" name="Group 112">
            <a:extLst>
              <a:ext uri="{FF2B5EF4-FFF2-40B4-BE49-F238E27FC236}">
                <a16:creationId xmlns:a16="http://schemas.microsoft.com/office/drawing/2014/main" id="{4522A31E-0951-4B6B-8263-E0B999B692D4}"/>
              </a:ext>
            </a:extLst>
          </p:cNvPr>
          <p:cNvGrpSpPr/>
          <p:nvPr/>
        </p:nvGrpSpPr>
        <p:grpSpPr>
          <a:xfrm>
            <a:off x="2424937" y="1907122"/>
            <a:ext cx="976686" cy="1590322"/>
            <a:chOff x="2424937" y="1907122"/>
            <a:chExt cx="976686" cy="1590322"/>
          </a:xfrm>
        </p:grpSpPr>
        <mc:AlternateContent xmlns:mc="http://schemas.openxmlformats.org/markup-compatibility/2006" xmlns:p14="http://schemas.microsoft.com/office/powerpoint/2010/main">
          <mc:Choice Requires="p14">
            <p:contentPart p14:bwMode="auto" r:id="rId5">
              <p14:nvContentPartPr>
                <p14:cNvPr id="62" name="Ink 61">
                  <a:extLst>
                    <a:ext uri="{FF2B5EF4-FFF2-40B4-BE49-F238E27FC236}">
                      <a16:creationId xmlns:a16="http://schemas.microsoft.com/office/drawing/2014/main" id="{09E54898-F1AB-40DB-A0D5-8313DF3FAF5C}"/>
                    </a:ext>
                  </a:extLst>
                </p14:cNvPr>
                <p14:cNvContentPartPr/>
                <p14:nvPr/>
              </p14:nvContentPartPr>
              <p14:xfrm>
                <a:off x="2725903" y="1907122"/>
                <a:ext cx="675720" cy="975265"/>
              </p14:xfrm>
            </p:contentPart>
          </mc:Choice>
          <mc:Fallback xmlns="">
            <p:pic>
              <p:nvPicPr>
                <p:cNvPr id="62" name="Ink 61">
                  <a:extLst>
                    <a:ext uri="{FF2B5EF4-FFF2-40B4-BE49-F238E27FC236}">
                      <a16:creationId xmlns:a16="http://schemas.microsoft.com/office/drawing/2014/main" id="{09E54898-F1AB-40DB-A0D5-8313DF3FAF5C}"/>
                    </a:ext>
                  </a:extLst>
                </p:cNvPr>
                <p:cNvPicPr/>
                <p:nvPr/>
              </p:nvPicPr>
              <p:blipFill>
                <a:blip r:embed="rId6"/>
                <a:stretch>
                  <a:fillRect/>
                </a:stretch>
              </p:blipFill>
              <p:spPr>
                <a:xfrm>
                  <a:off x="2707903" y="1889122"/>
                  <a:ext cx="711360" cy="1010906"/>
                </a:xfrm>
                <a:prstGeom prst="rect">
                  <a:avLst/>
                </a:prstGeom>
              </p:spPr>
            </p:pic>
          </mc:Fallback>
        </mc:AlternateContent>
        <p:sp>
          <p:nvSpPr>
            <p:cNvPr id="82" name="Rectangle 81">
              <a:extLst>
                <a:ext uri="{FF2B5EF4-FFF2-40B4-BE49-F238E27FC236}">
                  <a16:creationId xmlns:a16="http://schemas.microsoft.com/office/drawing/2014/main" id="{F4E83D12-FE24-4535-A553-6F2FF35E0E65}"/>
                </a:ext>
              </a:extLst>
            </p:cNvPr>
            <p:cNvSpPr/>
            <p:nvPr/>
          </p:nvSpPr>
          <p:spPr>
            <a:xfrm>
              <a:off x="2424937" y="2912669"/>
              <a:ext cx="914802" cy="584775"/>
            </a:xfrm>
            <a:prstGeom prst="rect">
              <a:avLst/>
            </a:prstGeom>
          </p:spPr>
          <p:txBody>
            <a:bodyPr wrap="none">
              <a:spAutoFit/>
            </a:bodyPr>
            <a:lstStyle/>
            <a:p>
              <a:r>
                <a:rPr lang="en-US" sz="1600">
                  <a:solidFill>
                    <a:srgbClr val="000000"/>
                  </a:solidFill>
                </a:rPr>
                <a:t>DevOps</a:t>
              </a:r>
              <a:br>
                <a:rPr lang="en-US" sz="1600">
                  <a:solidFill>
                    <a:srgbClr val="000000"/>
                  </a:solidFill>
                </a:rPr>
              </a:br>
              <a:r>
                <a:rPr lang="en-US" sz="1600">
                  <a:solidFill>
                    <a:srgbClr val="000000"/>
                  </a:solidFill>
                </a:rPr>
                <a:t>Team</a:t>
              </a:r>
              <a:endParaRPr lang="en-US" sz="1600"/>
            </a:p>
          </p:txBody>
        </p:sp>
      </p:grpSp>
      <p:sp>
        <p:nvSpPr>
          <p:cNvPr id="83" name="Speech Bubble: Oval 82">
            <a:extLst>
              <a:ext uri="{FF2B5EF4-FFF2-40B4-BE49-F238E27FC236}">
                <a16:creationId xmlns:a16="http://schemas.microsoft.com/office/drawing/2014/main" id="{D3E310CC-A8ED-4C80-BA7A-169448CB966E}"/>
              </a:ext>
            </a:extLst>
          </p:cNvPr>
          <p:cNvSpPr/>
          <p:nvPr/>
        </p:nvSpPr>
        <p:spPr>
          <a:xfrm>
            <a:off x="2424938" y="878103"/>
            <a:ext cx="1722728" cy="616585"/>
          </a:xfrm>
          <a:prstGeom prst="wedgeEllipseCallout">
            <a:avLst>
              <a:gd name="adj1" fmla="val -24023"/>
              <a:gd name="adj2" fmla="val 109107"/>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Happy to help, citizen.</a:t>
            </a:r>
          </a:p>
        </p:txBody>
      </p:sp>
      <p:grpSp>
        <p:nvGrpSpPr>
          <p:cNvPr id="112" name="Group 111">
            <a:extLst>
              <a:ext uri="{FF2B5EF4-FFF2-40B4-BE49-F238E27FC236}">
                <a16:creationId xmlns:a16="http://schemas.microsoft.com/office/drawing/2014/main" id="{A5DC15C0-E239-486D-AEF6-F70B3C1A3F4A}"/>
              </a:ext>
            </a:extLst>
          </p:cNvPr>
          <p:cNvGrpSpPr/>
          <p:nvPr/>
        </p:nvGrpSpPr>
        <p:grpSpPr>
          <a:xfrm>
            <a:off x="3145228" y="1533076"/>
            <a:ext cx="1927285" cy="616585"/>
            <a:chOff x="3145228" y="1533076"/>
            <a:chExt cx="1927285" cy="616585"/>
          </a:xfrm>
        </p:grpSpPr>
        <p:sp>
          <p:nvSpPr>
            <p:cNvPr id="84" name="Speech Bubble: Oval 83">
              <a:extLst>
                <a:ext uri="{FF2B5EF4-FFF2-40B4-BE49-F238E27FC236}">
                  <a16:creationId xmlns:a16="http://schemas.microsoft.com/office/drawing/2014/main" id="{847B5679-81FE-442D-A738-3A5BCA867A14}"/>
                </a:ext>
              </a:extLst>
            </p:cNvPr>
            <p:cNvSpPr/>
            <p:nvPr/>
          </p:nvSpPr>
          <p:spPr>
            <a:xfrm>
              <a:off x="3145228" y="1533076"/>
              <a:ext cx="1927285" cy="616585"/>
            </a:xfrm>
            <a:prstGeom prst="wedgeEllipseCallout">
              <a:avLst>
                <a:gd name="adj1" fmla="val -51400"/>
                <a:gd name="adj2" fmla="val 52909"/>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C00000"/>
                  </a:solidFill>
                </a:rPr>
                <a:t>Where’s your</a:t>
              </a:r>
              <a:br>
                <a:rPr lang="en-US" sz="1400" b="1">
                  <a:solidFill>
                    <a:srgbClr val="C00000"/>
                  </a:solidFill>
                </a:rPr>
              </a:br>
              <a:r>
                <a:rPr lang="en-US" sz="1400" b="1">
                  <a:solidFill>
                    <a:srgbClr val="C00000"/>
                  </a:solidFill>
                </a:rPr>
                <a:t>              ticket?</a:t>
              </a:r>
            </a:p>
          </p:txBody>
        </p:sp>
        <p:pic>
          <p:nvPicPr>
            <p:cNvPr id="2050" name="Picture 2" descr="Image result for jira logo">
              <a:extLst>
                <a:ext uri="{FF2B5EF4-FFF2-40B4-BE49-F238E27FC236}">
                  <a16:creationId xmlns:a16="http://schemas.microsoft.com/office/drawing/2014/main" id="{E8A04457-D027-47B4-8CFE-3FEA2148C0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774" t="34888" r="13845" b="34688"/>
            <a:stretch/>
          </p:blipFill>
          <p:spPr bwMode="auto">
            <a:xfrm>
              <a:off x="3550986" y="1815544"/>
              <a:ext cx="538352" cy="2262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BD1CFDCC-F759-447B-8322-BEE71D9D21D6}"/>
              </a:ext>
            </a:extLst>
          </p:cNvPr>
          <p:cNvGrpSpPr/>
          <p:nvPr/>
        </p:nvGrpSpPr>
        <p:grpSpPr>
          <a:xfrm>
            <a:off x="7868515" y="1829091"/>
            <a:ext cx="976686" cy="1590322"/>
            <a:chOff x="2424937" y="1907122"/>
            <a:chExt cx="976686" cy="1590322"/>
          </a:xfrm>
        </p:grpSpPr>
        <mc:AlternateContent xmlns:mc="http://schemas.openxmlformats.org/markup-compatibility/2006" xmlns:p14="http://schemas.microsoft.com/office/powerpoint/2010/main">
          <mc:Choice Requires="p14">
            <p:contentPart p14:bwMode="auto" r:id="rId8">
              <p14:nvContentPartPr>
                <p14:cNvPr id="89" name="Ink 88">
                  <a:extLst>
                    <a:ext uri="{FF2B5EF4-FFF2-40B4-BE49-F238E27FC236}">
                      <a16:creationId xmlns:a16="http://schemas.microsoft.com/office/drawing/2014/main" id="{A2C4A258-D46D-4692-A547-28D5CDE4C0D4}"/>
                    </a:ext>
                  </a:extLst>
                </p14:cNvPr>
                <p14:cNvContentPartPr/>
                <p14:nvPr/>
              </p14:nvContentPartPr>
              <p14:xfrm>
                <a:off x="2725903" y="1907122"/>
                <a:ext cx="675720" cy="975265"/>
              </p14:xfrm>
            </p:contentPart>
          </mc:Choice>
          <mc:Fallback xmlns="">
            <p:pic>
              <p:nvPicPr>
                <p:cNvPr id="89" name="Ink 88">
                  <a:extLst>
                    <a:ext uri="{FF2B5EF4-FFF2-40B4-BE49-F238E27FC236}">
                      <a16:creationId xmlns:a16="http://schemas.microsoft.com/office/drawing/2014/main" id="{A2C4A258-D46D-4692-A547-28D5CDE4C0D4}"/>
                    </a:ext>
                  </a:extLst>
                </p:cNvPr>
                <p:cNvPicPr/>
                <p:nvPr/>
              </p:nvPicPr>
              <p:blipFill>
                <a:blip r:embed="rId6"/>
                <a:stretch>
                  <a:fillRect/>
                </a:stretch>
              </p:blipFill>
              <p:spPr>
                <a:xfrm>
                  <a:off x="2707903" y="1889122"/>
                  <a:ext cx="711360" cy="1010906"/>
                </a:xfrm>
                <a:prstGeom prst="rect">
                  <a:avLst/>
                </a:prstGeom>
              </p:spPr>
            </p:pic>
          </mc:Fallback>
        </mc:AlternateContent>
        <p:sp>
          <p:nvSpPr>
            <p:cNvPr id="90" name="Rectangle 89">
              <a:extLst>
                <a:ext uri="{FF2B5EF4-FFF2-40B4-BE49-F238E27FC236}">
                  <a16:creationId xmlns:a16="http://schemas.microsoft.com/office/drawing/2014/main" id="{3C6DA9C1-ABF3-48A5-933F-1BA63B7C3208}"/>
                </a:ext>
              </a:extLst>
            </p:cNvPr>
            <p:cNvSpPr/>
            <p:nvPr/>
          </p:nvSpPr>
          <p:spPr>
            <a:xfrm>
              <a:off x="2424937" y="2912669"/>
              <a:ext cx="914802" cy="584775"/>
            </a:xfrm>
            <a:prstGeom prst="rect">
              <a:avLst/>
            </a:prstGeom>
          </p:spPr>
          <p:txBody>
            <a:bodyPr wrap="none">
              <a:spAutoFit/>
            </a:bodyPr>
            <a:lstStyle/>
            <a:p>
              <a:r>
                <a:rPr lang="en-US" sz="1600">
                  <a:solidFill>
                    <a:srgbClr val="000000"/>
                  </a:solidFill>
                </a:rPr>
                <a:t>DevOps</a:t>
              </a:r>
              <a:br>
                <a:rPr lang="en-US" sz="1600">
                  <a:solidFill>
                    <a:srgbClr val="000000"/>
                  </a:solidFill>
                </a:rPr>
              </a:br>
              <a:r>
                <a:rPr lang="en-US" sz="1600">
                  <a:solidFill>
                    <a:srgbClr val="000000"/>
                  </a:solidFill>
                </a:rPr>
                <a:t>Team</a:t>
              </a:r>
              <a:endParaRPr lang="en-US" sz="1600"/>
            </a:p>
          </p:txBody>
        </p:sp>
      </p:grpSp>
      <p:sp>
        <p:nvSpPr>
          <p:cNvPr id="91" name="Speech Bubble: Oval 90">
            <a:extLst>
              <a:ext uri="{FF2B5EF4-FFF2-40B4-BE49-F238E27FC236}">
                <a16:creationId xmlns:a16="http://schemas.microsoft.com/office/drawing/2014/main" id="{FFAC3E67-B3DF-4A8E-BBE4-BAD1A64E37F3}"/>
              </a:ext>
            </a:extLst>
          </p:cNvPr>
          <p:cNvSpPr/>
          <p:nvPr/>
        </p:nvSpPr>
        <p:spPr>
          <a:xfrm>
            <a:off x="6709071" y="762099"/>
            <a:ext cx="1722728" cy="616585"/>
          </a:xfrm>
          <a:prstGeom prst="wedgeEllipseCallout">
            <a:avLst>
              <a:gd name="adj1" fmla="val 37902"/>
              <a:gd name="adj2" fmla="val 111853"/>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Artifact repos FTW.</a:t>
            </a:r>
          </a:p>
        </p:txBody>
      </p:sp>
      <p:grpSp>
        <p:nvGrpSpPr>
          <p:cNvPr id="2088" name="Group 2087">
            <a:extLst>
              <a:ext uri="{FF2B5EF4-FFF2-40B4-BE49-F238E27FC236}">
                <a16:creationId xmlns:a16="http://schemas.microsoft.com/office/drawing/2014/main" id="{E42BF1E0-CDEC-430B-A90A-27E58B4CEB88}"/>
              </a:ext>
            </a:extLst>
          </p:cNvPr>
          <p:cNvGrpSpPr/>
          <p:nvPr/>
        </p:nvGrpSpPr>
        <p:grpSpPr>
          <a:xfrm>
            <a:off x="5149243" y="1870817"/>
            <a:ext cx="1828967" cy="1413553"/>
            <a:chOff x="5149243" y="1870817"/>
            <a:chExt cx="1828967" cy="1413553"/>
          </a:xfrm>
        </p:grpSpPr>
        <mc:AlternateContent xmlns:mc="http://schemas.openxmlformats.org/markup-compatibility/2006" xmlns:p14="http://schemas.microsoft.com/office/powerpoint/2010/main">
          <mc:Choice Requires="p14">
            <p:contentPart p14:bwMode="auto" r:id="rId9">
              <p14:nvContentPartPr>
                <p14:cNvPr id="93" name="Ink 92">
                  <a:extLst>
                    <a:ext uri="{FF2B5EF4-FFF2-40B4-BE49-F238E27FC236}">
                      <a16:creationId xmlns:a16="http://schemas.microsoft.com/office/drawing/2014/main" id="{B0FE1779-FA9A-4624-B69D-70434989F1C9}"/>
                    </a:ext>
                  </a:extLst>
                </p14:cNvPr>
                <p14:cNvContentPartPr/>
                <p14:nvPr/>
              </p14:nvContentPartPr>
              <p14:xfrm>
                <a:off x="6473490" y="1936238"/>
                <a:ext cx="311040" cy="999000"/>
              </p14:xfrm>
            </p:contentPart>
          </mc:Choice>
          <mc:Fallback xmlns="">
            <p:pic>
              <p:nvPicPr>
                <p:cNvPr id="93" name="Ink 92">
                  <a:extLst>
                    <a:ext uri="{FF2B5EF4-FFF2-40B4-BE49-F238E27FC236}">
                      <a16:creationId xmlns:a16="http://schemas.microsoft.com/office/drawing/2014/main" id="{B0FE1779-FA9A-4624-B69D-70434989F1C9}"/>
                    </a:ext>
                  </a:extLst>
                </p:cNvPr>
                <p:cNvPicPr/>
                <p:nvPr/>
              </p:nvPicPr>
              <p:blipFill>
                <a:blip r:embed="rId10"/>
                <a:stretch>
                  <a:fillRect/>
                </a:stretch>
              </p:blipFill>
              <p:spPr>
                <a:xfrm>
                  <a:off x="6455490" y="1918238"/>
                  <a:ext cx="346680" cy="1034640"/>
                </a:xfrm>
                <a:prstGeom prst="rect">
                  <a:avLst/>
                </a:prstGeom>
              </p:spPr>
            </p:pic>
          </mc:Fallback>
        </mc:AlternateContent>
        <p:sp>
          <p:nvSpPr>
            <p:cNvPr id="94" name="Rectangle 93">
              <a:extLst>
                <a:ext uri="{FF2B5EF4-FFF2-40B4-BE49-F238E27FC236}">
                  <a16:creationId xmlns:a16="http://schemas.microsoft.com/office/drawing/2014/main" id="{F764D445-41E0-43C8-8A0A-6DDCE9519ED0}"/>
                </a:ext>
              </a:extLst>
            </p:cNvPr>
            <p:cNvSpPr/>
            <p:nvPr/>
          </p:nvSpPr>
          <p:spPr>
            <a:xfrm>
              <a:off x="6263784" y="2945816"/>
              <a:ext cx="714426" cy="338554"/>
            </a:xfrm>
            <a:prstGeom prst="rect">
              <a:avLst/>
            </a:prstGeom>
          </p:spPr>
          <p:txBody>
            <a:bodyPr wrap="none">
              <a:spAutoFit/>
            </a:bodyPr>
            <a:lstStyle/>
            <a:p>
              <a:r>
                <a:rPr lang="en-US" sz="1600">
                  <a:solidFill>
                    <a:srgbClr val="000000"/>
                  </a:solidFill>
                </a:rPr>
                <a:t>Devin</a:t>
              </a:r>
              <a:endParaRPr lang="en-US" sz="1600"/>
            </a:p>
          </p:txBody>
        </p:sp>
        <mc:AlternateContent xmlns:mc="http://schemas.openxmlformats.org/markup-compatibility/2006" xmlns:p14="http://schemas.microsoft.com/office/powerpoint/2010/main">
          <mc:Choice Requires="p14">
            <p:contentPart p14:bwMode="auto" r:id="rId11">
              <p14:nvContentPartPr>
                <p14:cNvPr id="2087" name="Ink 2086">
                  <a:extLst>
                    <a:ext uri="{FF2B5EF4-FFF2-40B4-BE49-F238E27FC236}">
                      <a16:creationId xmlns:a16="http://schemas.microsoft.com/office/drawing/2014/main" id="{2B202602-8C1C-4948-9D1D-6A4A5DE1D0F5}"/>
                    </a:ext>
                  </a:extLst>
                </p14:cNvPr>
                <p14:cNvContentPartPr/>
                <p14:nvPr/>
              </p14:nvContentPartPr>
              <p14:xfrm>
                <a:off x="5149243" y="1870817"/>
                <a:ext cx="1657800" cy="1208160"/>
              </p14:xfrm>
            </p:contentPart>
          </mc:Choice>
          <mc:Fallback xmlns="">
            <p:pic>
              <p:nvPicPr>
                <p:cNvPr id="2087" name="Ink 2086">
                  <a:extLst>
                    <a:ext uri="{FF2B5EF4-FFF2-40B4-BE49-F238E27FC236}">
                      <a16:creationId xmlns:a16="http://schemas.microsoft.com/office/drawing/2014/main" id="{2B202602-8C1C-4948-9D1D-6A4A5DE1D0F5}"/>
                    </a:ext>
                  </a:extLst>
                </p:cNvPr>
                <p:cNvPicPr/>
                <p:nvPr/>
              </p:nvPicPr>
              <p:blipFill>
                <a:blip r:embed="rId12"/>
                <a:stretch>
                  <a:fillRect/>
                </a:stretch>
              </p:blipFill>
              <p:spPr>
                <a:xfrm>
                  <a:off x="5131243" y="1852817"/>
                  <a:ext cx="1693440" cy="1243800"/>
                </a:xfrm>
                <a:prstGeom prst="rect">
                  <a:avLst/>
                </a:prstGeom>
              </p:spPr>
            </p:pic>
          </mc:Fallback>
        </mc:AlternateContent>
      </p:grpSp>
      <p:sp>
        <p:nvSpPr>
          <p:cNvPr id="201" name="Speech Bubble: Oval 200">
            <a:extLst>
              <a:ext uri="{FF2B5EF4-FFF2-40B4-BE49-F238E27FC236}">
                <a16:creationId xmlns:a16="http://schemas.microsoft.com/office/drawing/2014/main" id="{FA290644-45E2-4D7D-8AD1-8A18CB88A702}"/>
              </a:ext>
            </a:extLst>
          </p:cNvPr>
          <p:cNvSpPr/>
          <p:nvPr/>
        </p:nvSpPr>
        <p:spPr>
          <a:xfrm>
            <a:off x="5417753" y="1277720"/>
            <a:ext cx="1211257" cy="372811"/>
          </a:xfrm>
          <a:prstGeom prst="wedgeEllipseCallout">
            <a:avLst>
              <a:gd name="adj1" fmla="val 37902"/>
              <a:gd name="adj2" fmla="val 111853"/>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Legacy.</a:t>
            </a:r>
          </a:p>
        </p:txBody>
      </p:sp>
      <p:sp>
        <p:nvSpPr>
          <p:cNvPr id="202" name="Speech Bubble: Oval 201">
            <a:extLst>
              <a:ext uri="{FF2B5EF4-FFF2-40B4-BE49-F238E27FC236}">
                <a16:creationId xmlns:a16="http://schemas.microsoft.com/office/drawing/2014/main" id="{D0A76448-217E-46A3-8E8D-37AD810CD8AE}"/>
              </a:ext>
            </a:extLst>
          </p:cNvPr>
          <p:cNvSpPr/>
          <p:nvPr/>
        </p:nvSpPr>
        <p:spPr>
          <a:xfrm>
            <a:off x="7060589" y="939805"/>
            <a:ext cx="1871744" cy="502517"/>
          </a:xfrm>
          <a:prstGeom prst="wedgeEllipseCallout">
            <a:avLst>
              <a:gd name="adj1" fmla="val 18182"/>
              <a:gd name="adj2" fmla="val 116469"/>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I’m so sorry…</a:t>
            </a:r>
          </a:p>
        </p:txBody>
      </p:sp>
    </p:spTree>
    <p:extLst>
      <p:ext uri="{BB962C8B-B14F-4D97-AF65-F5344CB8AC3E}">
        <p14:creationId xmlns:p14="http://schemas.microsoft.com/office/powerpoint/2010/main" val="317182179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anim calcmode="lin" valueType="num">
                                      <p:cBhvr>
                                        <p:cTn id="13" dur="1000" fill="hold"/>
                                        <p:tgtEl>
                                          <p:spTgt spid="113"/>
                                        </p:tgtEl>
                                        <p:attrNameLst>
                                          <p:attrName>ppt_x</p:attrName>
                                        </p:attrNameLst>
                                      </p:cBhvr>
                                      <p:tavLst>
                                        <p:tav tm="0">
                                          <p:val>
                                            <p:strVal val="#ppt_x"/>
                                          </p:val>
                                        </p:tav>
                                        <p:tav tm="100000">
                                          <p:val>
                                            <p:strVal val="#ppt_x"/>
                                          </p:val>
                                        </p:tav>
                                      </p:tavLst>
                                    </p:anim>
                                    <p:anim calcmode="lin" valueType="num">
                                      <p:cBhvr>
                                        <p:cTn id="14" dur="1000" fill="hold"/>
                                        <p:tgtEl>
                                          <p:spTgt spid="1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fade">
                                      <p:cBhvr>
                                        <p:cTn id="18" dur="250"/>
                                        <p:tgtEl>
                                          <p:spTgt spid="8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animEffect transition="in" filter="fade">
                                      <p:cBhvr>
                                        <p:cTn id="23" dur="500"/>
                                        <p:tgtEl>
                                          <p:spTgt spid="112"/>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1000"/>
                                        <p:tgtEl>
                                          <p:spTgt spid="88"/>
                                        </p:tgtEl>
                                      </p:cBhvr>
                                    </p:animEffect>
                                    <p:anim calcmode="lin" valueType="num">
                                      <p:cBhvr>
                                        <p:cTn id="33" dur="1000" fill="hold"/>
                                        <p:tgtEl>
                                          <p:spTgt spid="88"/>
                                        </p:tgtEl>
                                        <p:attrNameLst>
                                          <p:attrName>ppt_x</p:attrName>
                                        </p:attrNameLst>
                                      </p:cBhvr>
                                      <p:tavLst>
                                        <p:tav tm="0">
                                          <p:val>
                                            <p:strVal val="#ppt_x"/>
                                          </p:val>
                                        </p:tav>
                                        <p:tav tm="100000">
                                          <p:val>
                                            <p:strVal val="#ppt_x"/>
                                          </p:val>
                                        </p:tav>
                                      </p:tavLst>
                                    </p:anim>
                                    <p:anim calcmode="lin" valueType="num">
                                      <p:cBhvr>
                                        <p:cTn id="34" dur="1000" fill="hold"/>
                                        <p:tgtEl>
                                          <p:spTgt spid="88"/>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250"/>
                                        <p:tgtEl>
                                          <p:spTgt spid="9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88"/>
                                        </p:tgtEl>
                                        <p:attrNameLst>
                                          <p:attrName>style.visibility</p:attrName>
                                        </p:attrNameLst>
                                      </p:cBhvr>
                                      <p:to>
                                        <p:strVal val="visible"/>
                                      </p:to>
                                    </p:set>
                                    <p:animEffect transition="in" filter="fade">
                                      <p:cBhvr>
                                        <p:cTn id="43" dur="500"/>
                                        <p:tgtEl>
                                          <p:spTgt spid="2088"/>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201"/>
                                        </p:tgtEl>
                                        <p:attrNameLst>
                                          <p:attrName>style.visibility</p:attrName>
                                        </p:attrNameLst>
                                      </p:cBhvr>
                                      <p:to>
                                        <p:strVal val="visible"/>
                                      </p:to>
                                    </p:set>
                                    <p:animEffect transition="in" filter="fade">
                                      <p:cBhvr>
                                        <p:cTn id="47" dur="250"/>
                                        <p:tgtEl>
                                          <p:spTgt spid="20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1" nodeType="clickEffect">
                                  <p:stCondLst>
                                    <p:cond delay="0"/>
                                  </p:stCondLst>
                                  <p:childTnLst>
                                    <p:animEffect transition="out" filter="fade">
                                      <p:cBhvr>
                                        <p:cTn id="51" dur="500"/>
                                        <p:tgtEl>
                                          <p:spTgt spid="91"/>
                                        </p:tgtEl>
                                      </p:cBhvr>
                                    </p:animEffect>
                                    <p:set>
                                      <p:cBhvr>
                                        <p:cTn id="52" dur="1" fill="hold">
                                          <p:stCondLst>
                                            <p:cond delay="499"/>
                                          </p:stCondLst>
                                        </p:cTn>
                                        <p:tgtEl>
                                          <p:spTgt spid="91"/>
                                        </p:tgtEl>
                                        <p:attrNameLst>
                                          <p:attrName>style.visibility</p:attrName>
                                        </p:attrNameLst>
                                      </p:cBhvr>
                                      <p:to>
                                        <p:strVal val="hidden"/>
                                      </p:to>
                                    </p:set>
                                  </p:childTnLst>
                                </p:cTn>
                              </p:par>
                            </p:childTnLst>
                          </p:cTn>
                        </p:par>
                        <p:par>
                          <p:cTn id="53" fill="hold">
                            <p:stCondLst>
                              <p:cond delay="500"/>
                            </p:stCondLst>
                            <p:childTnLst>
                              <p:par>
                                <p:cTn id="54" presetID="10" presetClass="entr" presetSubtype="0" fill="hold" grpId="0" nodeType="afterEffect">
                                  <p:stCondLst>
                                    <p:cond delay="25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5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8" grpId="0"/>
      <p:bldP spid="83" grpId="0" animBg="1"/>
      <p:bldP spid="91" grpId="0" animBg="1"/>
      <p:bldP spid="91" grpId="1" animBg="1"/>
      <p:bldP spid="201" grpId="0" animBg="1"/>
      <p:bldP spid="20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7" name="Speech Bubble: Oval 16">
            <a:extLst>
              <a:ext uri="{FF2B5EF4-FFF2-40B4-BE49-F238E27FC236}">
                <a16:creationId xmlns:a16="http://schemas.microsoft.com/office/drawing/2014/main" id="{79E2127A-4274-4147-B677-E7981549D110}"/>
              </a:ext>
            </a:extLst>
          </p:cNvPr>
          <p:cNvSpPr/>
          <p:nvPr/>
        </p:nvSpPr>
        <p:spPr>
          <a:xfrm>
            <a:off x="360344" y="1430873"/>
            <a:ext cx="1197523" cy="476249"/>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Boom!</a:t>
            </a:r>
          </a:p>
        </p:txBody>
      </p:sp>
      <p:sp>
        <p:nvSpPr>
          <p:cNvPr id="24" name="TextBox 23">
            <a:extLst>
              <a:ext uri="{FF2B5EF4-FFF2-40B4-BE49-F238E27FC236}">
                <a16:creationId xmlns:a16="http://schemas.microsoft.com/office/drawing/2014/main" id="{46721FAE-1F5C-4841-B4E4-F5A63BB269DF}"/>
              </a:ext>
            </a:extLst>
          </p:cNvPr>
          <p:cNvSpPr txBox="1"/>
          <p:nvPr/>
        </p:nvSpPr>
        <p:spPr>
          <a:xfrm>
            <a:off x="236350"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4:15pm</a:t>
            </a:r>
          </a:p>
        </p:txBody>
      </p:sp>
      <p:sp>
        <p:nvSpPr>
          <p:cNvPr id="108" name="TextBox 107">
            <a:extLst>
              <a:ext uri="{FF2B5EF4-FFF2-40B4-BE49-F238E27FC236}">
                <a16:creationId xmlns:a16="http://schemas.microsoft.com/office/drawing/2014/main" id="{4076AA63-1590-4F51-B395-63E41D7589B1}"/>
              </a:ext>
            </a:extLst>
          </p:cNvPr>
          <p:cNvSpPr txBox="1"/>
          <p:nvPr/>
        </p:nvSpPr>
        <p:spPr>
          <a:xfrm>
            <a:off x="652102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4:45pm</a:t>
            </a:r>
          </a:p>
        </p:txBody>
      </p:sp>
      <p:pic>
        <p:nvPicPr>
          <p:cNvPr id="2" name="Picture 1">
            <a:extLst>
              <a:ext uri="{FF2B5EF4-FFF2-40B4-BE49-F238E27FC236}">
                <a16:creationId xmlns:a16="http://schemas.microsoft.com/office/drawing/2014/main" id="{B474C075-01BD-4C89-8EAF-893D20803B78}"/>
              </a:ext>
            </a:extLst>
          </p:cNvPr>
          <p:cNvPicPr>
            <a:picLocks noChangeAspect="1"/>
          </p:cNvPicPr>
          <p:nvPr/>
        </p:nvPicPr>
        <p:blipFill>
          <a:blip r:embed="rId3"/>
          <a:stretch>
            <a:fillRect/>
          </a:stretch>
        </p:blipFill>
        <p:spPr>
          <a:xfrm>
            <a:off x="1122177" y="2185654"/>
            <a:ext cx="1308167" cy="768389"/>
          </a:xfrm>
          <a:prstGeom prst="rect">
            <a:avLst/>
          </a:prstGeom>
        </p:spPr>
      </p:pic>
      <p:grpSp>
        <p:nvGrpSpPr>
          <p:cNvPr id="7" name="Group 6">
            <a:extLst>
              <a:ext uri="{FF2B5EF4-FFF2-40B4-BE49-F238E27FC236}">
                <a16:creationId xmlns:a16="http://schemas.microsoft.com/office/drawing/2014/main" id="{324AC191-3AB0-4CD1-A636-B7C7B469E068}"/>
              </a:ext>
            </a:extLst>
          </p:cNvPr>
          <p:cNvGrpSpPr/>
          <p:nvPr/>
        </p:nvGrpSpPr>
        <p:grpSpPr>
          <a:xfrm>
            <a:off x="253238" y="2090168"/>
            <a:ext cx="714426" cy="1348132"/>
            <a:chOff x="253238" y="2090168"/>
            <a:chExt cx="714426" cy="1348132"/>
          </a:xfrm>
        </p:grpSpPr>
        <p:grpSp>
          <p:nvGrpSpPr>
            <p:cNvPr id="3" name="Group 2">
              <a:extLst>
                <a:ext uri="{FF2B5EF4-FFF2-40B4-BE49-F238E27FC236}">
                  <a16:creationId xmlns:a16="http://schemas.microsoft.com/office/drawing/2014/main" id="{0139B447-3854-40C2-AC18-B1D2C93F5031}"/>
                </a:ext>
              </a:extLst>
            </p:cNvPr>
            <p:cNvGrpSpPr/>
            <p:nvPr/>
          </p:nvGrpSpPr>
          <p:grpSpPr>
            <a:xfrm>
              <a:off x="253238" y="2090168"/>
              <a:ext cx="714426" cy="1348132"/>
              <a:chOff x="253238" y="2090168"/>
              <a:chExt cx="714426" cy="1348132"/>
            </a:xfrm>
          </p:grpSpPr>
          <mc:AlternateContent xmlns:mc="http://schemas.openxmlformats.org/markup-compatibility/2006" xmlns:p14="http://schemas.microsoft.com/office/powerpoint/2010/main">
            <mc:Choice Requires="p14">
              <p:contentPart p14:bwMode="auto" r:id="rId4">
                <p14:nvContentPartPr>
                  <p14:cNvPr id="55" name="Ink 54">
                    <a:extLst>
                      <a:ext uri="{FF2B5EF4-FFF2-40B4-BE49-F238E27FC236}">
                        <a16:creationId xmlns:a16="http://schemas.microsoft.com/office/drawing/2014/main" id="{C9000A53-4F9E-4D7C-B3A9-87CF1E15EEB7}"/>
                      </a:ext>
                    </a:extLst>
                  </p14:cNvPr>
                  <p14:cNvContentPartPr/>
                  <p14:nvPr/>
                </p14:nvContentPartPr>
                <p14:xfrm>
                  <a:off x="462944" y="2090168"/>
                  <a:ext cx="311040" cy="999000"/>
                </p14:xfrm>
              </p:contentPart>
            </mc:Choice>
            <mc:Fallback xmlns="">
              <p:pic>
                <p:nvPicPr>
                  <p:cNvPr id="55" name="Ink 54">
                    <a:extLst>
                      <a:ext uri="{FF2B5EF4-FFF2-40B4-BE49-F238E27FC236}">
                        <a16:creationId xmlns:a16="http://schemas.microsoft.com/office/drawing/2014/main" id="{C9000A53-4F9E-4D7C-B3A9-87CF1E15EEB7}"/>
                      </a:ext>
                    </a:extLst>
                  </p:cNvPr>
                  <p:cNvPicPr/>
                  <p:nvPr/>
                </p:nvPicPr>
                <p:blipFill>
                  <a:blip r:embed="rId5"/>
                  <a:stretch>
                    <a:fillRect/>
                  </a:stretch>
                </p:blipFill>
                <p:spPr>
                  <a:xfrm>
                    <a:off x="444944" y="2072168"/>
                    <a:ext cx="346680" cy="1034640"/>
                  </a:xfrm>
                  <a:prstGeom prst="rect">
                    <a:avLst/>
                  </a:prstGeom>
                </p:spPr>
              </p:pic>
            </mc:Fallback>
          </mc:AlternateContent>
          <p:sp>
            <p:nvSpPr>
              <p:cNvPr id="20" name="Rectangle 19">
                <a:extLst>
                  <a:ext uri="{FF2B5EF4-FFF2-40B4-BE49-F238E27FC236}">
                    <a16:creationId xmlns:a16="http://schemas.microsoft.com/office/drawing/2014/main" id="{102DA2E8-8EF5-4193-B47E-F85AE628F36F}"/>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BFDBEF69-E6C3-48CD-A72E-A91BA975AB75}"/>
                    </a:ext>
                  </a:extLst>
                </p14:cNvPr>
                <p14:cNvContentPartPr/>
                <p14:nvPr/>
              </p14:nvContentPartPr>
              <p14:xfrm>
                <a:off x="426091" y="2216000"/>
                <a:ext cx="471240" cy="319680"/>
              </p14:xfrm>
            </p:contentPart>
          </mc:Choice>
          <mc:Fallback xmlns="">
            <p:pic>
              <p:nvPicPr>
                <p:cNvPr id="6" name="Ink 5">
                  <a:extLst>
                    <a:ext uri="{FF2B5EF4-FFF2-40B4-BE49-F238E27FC236}">
                      <a16:creationId xmlns:a16="http://schemas.microsoft.com/office/drawing/2014/main" id="{BFDBEF69-E6C3-48CD-A72E-A91BA975AB75}"/>
                    </a:ext>
                  </a:extLst>
                </p:cNvPr>
                <p:cNvPicPr/>
                <p:nvPr/>
              </p:nvPicPr>
              <p:blipFill>
                <a:blip r:embed="rId7"/>
                <a:stretch>
                  <a:fillRect/>
                </a:stretch>
              </p:blipFill>
              <p:spPr>
                <a:xfrm>
                  <a:off x="408091" y="2198000"/>
                  <a:ext cx="506880" cy="355320"/>
                </a:xfrm>
                <a:prstGeom prst="rect">
                  <a:avLst/>
                </a:prstGeom>
              </p:spPr>
            </p:pic>
          </mc:Fallback>
        </mc:AlternateContent>
      </p:grpSp>
      <p:grpSp>
        <p:nvGrpSpPr>
          <p:cNvPr id="10" name="Group 9">
            <a:extLst>
              <a:ext uri="{FF2B5EF4-FFF2-40B4-BE49-F238E27FC236}">
                <a16:creationId xmlns:a16="http://schemas.microsoft.com/office/drawing/2014/main" id="{4C4F5A12-BDA5-48E9-A43C-F97C7FA1AAE1}"/>
              </a:ext>
            </a:extLst>
          </p:cNvPr>
          <p:cNvGrpSpPr/>
          <p:nvPr/>
        </p:nvGrpSpPr>
        <p:grpSpPr>
          <a:xfrm>
            <a:off x="2452102" y="2179421"/>
            <a:ext cx="1487249" cy="702966"/>
            <a:chOff x="2452102" y="2179421"/>
            <a:chExt cx="1487249" cy="702966"/>
          </a:xfrm>
        </p:grpSpPr>
        <p:pic>
          <p:nvPicPr>
            <p:cNvPr id="8" name="Picture 7">
              <a:extLst>
                <a:ext uri="{FF2B5EF4-FFF2-40B4-BE49-F238E27FC236}">
                  <a16:creationId xmlns:a16="http://schemas.microsoft.com/office/drawing/2014/main" id="{FFB4976F-A428-476F-A8C0-8F858155442E}"/>
                </a:ext>
              </a:extLst>
            </p:cNvPr>
            <p:cNvPicPr>
              <a:picLocks noChangeAspect="1"/>
            </p:cNvPicPr>
            <p:nvPr/>
          </p:nvPicPr>
          <p:blipFill>
            <a:blip r:embed="rId8"/>
            <a:stretch>
              <a:fillRect/>
            </a:stretch>
          </p:blipFill>
          <p:spPr>
            <a:xfrm>
              <a:off x="2695642" y="2179421"/>
              <a:ext cx="1243709" cy="702966"/>
            </a:xfrm>
            <a:prstGeom prst="rect">
              <a:avLst/>
            </a:prstGeom>
          </p:spPr>
        </p:pic>
        <p:sp>
          <p:nvSpPr>
            <p:cNvPr id="9" name="Arrow: Right 8">
              <a:extLst>
                <a:ext uri="{FF2B5EF4-FFF2-40B4-BE49-F238E27FC236}">
                  <a16:creationId xmlns:a16="http://schemas.microsoft.com/office/drawing/2014/main" id="{F89D9335-B581-4CDB-9367-72241AAB5481}"/>
                </a:ext>
              </a:extLst>
            </p:cNvPr>
            <p:cNvSpPr/>
            <p:nvPr/>
          </p:nvSpPr>
          <p:spPr>
            <a:xfrm>
              <a:off x="2452102" y="2515104"/>
              <a:ext cx="224846" cy="174115"/>
            </a:xfrm>
            <a:prstGeom prst="rightArrow">
              <a:avLst/>
            </a:prstGeom>
            <a:solidFill>
              <a:srgbClr val="000000"/>
            </a:solidFill>
            <a:ln w="12700" cap="rnd">
              <a:no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4" name="Group 13">
            <a:extLst>
              <a:ext uri="{FF2B5EF4-FFF2-40B4-BE49-F238E27FC236}">
                <a16:creationId xmlns:a16="http://schemas.microsoft.com/office/drawing/2014/main" id="{B64204B3-8B37-44C9-AB53-F21DE592617E}"/>
              </a:ext>
            </a:extLst>
          </p:cNvPr>
          <p:cNvGrpSpPr/>
          <p:nvPr/>
        </p:nvGrpSpPr>
        <p:grpSpPr>
          <a:xfrm>
            <a:off x="6919606" y="2176017"/>
            <a:ext cx="1888440" cy="787661"/>
            <a:chOff x="5285913" y="2358421"/>
            <a:chExt cx="1888440" cy="787661"/>
          </a:xfrm>
        </p:grpSpPr>
        <p:pic>
          <p:nvPicPr>
            <p:cNvPr id="11" name="Picture 10">
              <a:extLst>
                <a:ext uri="{FF2B5EF4-FFF2-40B4-BE49-F238E27FC236}">
                  <a16:creationId xmlns:a16="http://schemas.microsoft.com/office/drawing/2014/main" id="{BF869F29-9E1D-4EBD-92C5-27695BD6C3CA}"/>
                </a:ext>
              </a:extLst>
            </p:cNvPr>
            <p:cNvPicPr>
              <a:picLocks noChangeAspect="1"/>
            </p:cNvPicPr>
            <p:nvPr/>
          </p:nvPicPr>
          <p:blipFill>
            <a:blip r:embed="rId9"/>
            <a:stretch>
              <a:fillRect/>
            </a:stretch>
          </p:blipFill>
          <p:spPr>
            <a:xfrm>
              <a:off x="5285913" y="2358421"/>
              <a:ext cx="1888440" cy="313365"/>
            </a:xfrm>
            <a:prstGeom prst="rect">
              <a:avLst/>
            </a:prstGeom>
          </p:spPr>
        </p:pic>
        <p:sp>
          <p:nvSpPr>
            <p:cNvPr id="12" name="Rectangle 11">
              <a:extLst>
                <a:ext uri="{FF2B5EF4-FFF2-40B4-BE49-F238E27FC236}">
                  <a16:creationId xmlns:a16="http://schemas.microsoft.com/office/drawing/2014/main" id="{2A75B365-F5CD-42C3-AE18-38D9C3C3ECB2}"/>
                </a:ext>
              </a:extLst>
            </p:cNvPr>
            <p:cNvSpPr/>
            <p:nvPr/>
          </p:nvSpPr>
          <p:spPr>
            <a:xfrm>
              <a:off x="5608278" y="2622862"/>
              <a:ext cx="1243709" cy="523220"/>
            </a:xfrm>
            <a:prstGeom prst="rect">
              <a:avLst/>
            </a:prstGeom>
          </p:spPr>
          <p:txBody>
            <a:bodyPr wrap="square">
              <a:spAutoFit/>
            </a:bodyPr>
            <a:lstStyle/>
            <a:p>
              <a:r>
                <a:rPr lang="en-US" sz="1400" b="1">
                  <a:solidFill>
                    <a:srgbClr val="000000"/>
                  </a:solidFill>
                </a:rPr>
                <a:t>Requires PO approval</a:t>
              </a:r>
              <a:endParaRPr lang="en-US" sz="1400"/>
            </a:p>
          </p:txBody>
        </p:sp>
      </p:grpSp>
      <p:grpSp>
        <p:nvGrpSpPr>
          <p:cNvPr id="35" name="Group 34">
            <a:extLst>
              <a:ext uri="{FF2B5EF4-FFF2-40B4-BE49-F238E27FC236}">
                <a16:creationId xmlns:a16="http://schemas.microsoft.com/office/drawing/2014/main" id="{E6760CB8-CB9D-482F-9AC1-13D40A14D857}"/>
              </a:ext>
            </a:extLst>
          </p:cNvPr>
          <p:cNvGrpSpPr/>
          <p:nvPr/>
        </p:nvGrpSpPr>
        <p:grpSpPr>
          <a:xfrm>
            <a:off x="6163813" y="2127333"/>
            <a:ext cx="714426" cy="1300956"/>
            <a:chOff x="6163813" y="2061783"/>
            <a:chExt cx="714426" cy="1300956"/>
          </a:xfrm>
        </p:grpSpPr>
        <p:grpSp>
          <p:nvGrpSpPr>
            <p:cNvPr id="38" name="Group 37">
              <a:extLst>
                <a:ext uri="{FF2B5EF4-FFF2-40B4-BE49-F238E27FC236}">
                  <a16:creationId xmlns:a16="http://schemas.microsoft.com/office/drawing/2014/main" id="{3C0806A0-F4A9-4106-BCF7-2F34DF508C2C}"/>
                </a:ext>
              </a:extLst>
            </p:cNvPr>
            <p:cNvGrpSpPr/>
            <p:nvPr/>
          </p:nvGrpSpPr>
          <p:grpSpPr>
            <a:xfrm>
              <a:off x="6163813" y="2326007"/>
              <a:ext cx="714426" cy="1036732"/>
              <a:chOff x="253238" y="2401568"/>
              <a:chExt cx="714426" cy="1036732"/>
            </a:xfrm>
          </p:grpSpPr>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B0E6F27A-8CE7-4B80-8913-093978B9B741}"/>
                      </a:ext>
                    </a:extLst>
                  </p14:cNvPr>
                  <p14:cNvContentPartPr/>
                  <p14:nvPr/>
                </p14:nvContentPartPr>
                <p14:xfrm>
                  <a:off x="630704" y="2401568"/>
                  <a:ext cx="27360" cy="402840"/>
                </p14:xfrm>
              </p:contentPart>
            </mc:Choice>
            <mc:Fallback xmlns="">
              <p:pic>
                <p:nvPicPr>
                  <p:cNvPr id="40" name="Ink 39">
                    <a:extLst>
                      <a:ext uri="{FF2B5EF4-FFF2-40B4-BE49-F238E27FC236}">
                        <a16:creationId xmlns:a16="http://schemas.microsoft.com/office/drawing/2014/main" id="{B0E6F27A-8CE7-4B80-8913-093978B9B741}"/>
                      </a:ext>
                    </a:extLst>
                  </p:cNvPr>
                  <p:cNvPicPr/>
                  <p:nvPr/>
                </p:nvPicPr>
                <p:blipFill>
                  <a:blip r:embed="rId11"/>
                  <a:stretch>
                    <a:fillRect/>
                  </a:stretch>
                </p:blipFill>
                <p:spPr>
                  <a:xfrm>
                    <a:off x="612704" y="2383568"/>
                    <a:ext cx="63000" cy="438480"/>
                  </a:xfrm>
                  <a:prstGeom prst="rect">
                    <a:avLst/>
                  </a:prstGeom>
                </p:spPr>
              </p:pic>
            </mc:Fallback>
          </mc:AlternateContent>
          <p:sp>
            <p:nvSpPr>
              <p:cNvPr id="41" name="Rectangle 40">
                <a:extLst>
                  <a:ext uri="{FF2B5EF4-FFF2-40B4-BE49-F238E27FC236}">
                    <a16:creationId xmlns:a16="http://schemas.microsoft.com/office/drawing/2014/main" id="{1F5CF85C-AD70-4781-83C6-D90BCE816225}"/>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994BD832-7CE6-48BB-A71A-00D533003F78}"/>
                    </a:ext>
                  </a:extLst>
                </p14:cNvPr>
                <p14:cNvContentPartPr/>
                <p14:nvPr/>
              </p14:nvContentPartPr>
              <p14:xfrm>
                <a:off x="6549355" y="2061783"/>
                <a:ext cx="248400" cy="248400"/>
              </p14:xfrm>
            </p:contentPart>
          </mc:Choice>
          <mc:Fallback xmlns="">
            <p:pic>
              <p:nvPicPr>
                <p:cNvPr id="15" name="Ink 14">
                  <a:extLst>
                    <a:ext uri="{FF2B5EF4-FFF2-40B4-BE49-F238E27FC236}">
                      <a16:creationId xmlns:a16="http://schemas.microsoft.com/office/drawing/2014/main" id="{994BD832-7CE6-48BB-A71A-00D533003F78}"/>
                    </a:ext>
                  </a:extLst>
                </p:cNvPr>
                <p:cNvPicPr/>
                <p:nvPr/>
              </p:nvPicPr>
              <p:blipFill>
                <a:blip r:embed="rId13"/>
                <a:stretch>
                  <a:fillRect/>
                </a:stretch>
              </p:blipFill>
              <p:spPr>
                <a:xfrm>
                  <a:off x="6531329" y="2043783"/>
                  <a:ext cx="284092"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4D6E23A0-BFDD-4D78-A49F-44857909CCFB}"/>
                    </a:ext>
                  </a:extLst>
                </p14:cNvPr>
                <p14:cNvContentPartPr/>
                <p14:nvPr/>
              </p14:nvContentPartPr>
              <p14:xfrm>
                <a:off x="6429835" y="2402343"/>
                <a:ext cx="261720" cy="517320"/>
              </p14:xfrm>
            </p:contentPart>
          </mc:Choice>
          <mc:Fallback xmlns="">
            <p:pic>
              <p:nvPicPr>
                <p:cNvPr id="34" name="Ink 33">
                  <a:extLst>
                    <a:ext uri="{FF2B5EF4-FFF2-40B4-BE49-F238E27FC236}">
                      <a16:creationId xmlns:a16="http://schemas.microsoft.com/office/drawing/2014/main" id="{4D6E23A0-BFDD-4D78-A49F-44857909CCFB}"/>
                    </a:ext>
                  </a:extLst>
                </p:cNvPr>
                <p:cNvPicPr/>
                <p:nvPr/>
              </p:nvPicPr>
              <p:blipFill>
                <a:blip r:embed="rId15"/>
                <a:stretch>
                  <a:fillRect/>
                </a:stretch>
              </p:blipFill>
              <p:spPr>
                <a:xfrm>
                  <a:off x="6411810" y="2384330"/>
                  <a:ext cx="297409" cy="552985"/>
                </a:xfrm>
                <a:prstGeom prst="rect">
                  <a:avLst/>
                </a:prstGeom>
              </p:spPr>
            </p:pic>
          </mc:Fallback>
        </mc:AlternateContent>
      </p:grpSp>
      <p:sp>
        <p:nvSpPr>
          <p:cNvPr id="60" name="Rectangle 59">
            <a:extLst>
              <a:ext uri="{FF2B5EF4-FFF2-40B4-BE49-F238E27FC236}">
                <a16:creationId xmlns:a16="http://schemas.microsoft.com/office/drawing/2014/main" id="{AC6F9633-5DC0-4B0B-97B3-1D0F741053A9}"/>
              </a:ext>
            </a:extLst>
          </p:cNvPr>
          <p:cNvSpPr/>
          <p:nvPr/>
        </p:nvSpPr>
        <p:spPr>
          <a:xfrm>
            <a:off x="3902099" y="2299508"/>
            <a:ext cx="1243709" cy="523220"/>
          </a:xfrm>
          <a:prstGeom prst="rect">
            <a:avLst/>
          </a:prstGeom>
        </p:spPr>
        <p:txBody>
          <a:bodyPr wrap="square">
            <a:spAutoFit/>
          </a:bodyPr>
          <a:lstStyle/>
          <a:p>
            <a:r>
              <a:rPr lang="en-US" sz="1400" b="1">
                <a:solidFill>
                  <a:srgbClr val="000000"/>
                </a:solidFill>
              </a:rPr>
              <a:t>Functional tests pass</a:t>
            </a:r>
            <a:endParaRPr lang="en-US" sz="1400"/>
          </a:p>
        </p:txBody>
      </p:sp>
    </p:spTree>
    <p:extLst>
      <p:ext uri="{BB962C8B-B14F-4D97-AF65-F5344CB8AC3E}">
        <p14:creationId xmlns:p14="http://schemas.microsoft.com/office/powerpoint/2010/main" val="41868816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par>
                          <p:cTn id="26" fill="hold">
                            <p:stCondLst>
                              <p:cond delay="0"/>
                            </p:stCondLst>
                            <p:childTnLst>
                              <p:par>
                                <p:cTn id="27" presetID="26" presetClass="emph" presetSubtype="0" fill="hold" nodeType="afterEffect">
                                  <p:stCondLst>
                                    <p:cond delay="0"/>
                                  </p:stCondLst>
                                  <p:childTnLst>
                                    <p:animEffect transition="out" filter="fade">
                                      <p:cBhvr>
                                        <p:cTn id="28" dur="500" tmFilter="0, 0; .2, .5; .8, .5; 1, 0"/>
                                        <p:tgtEl>
                                          <p:spTgt spid="14"/>
                                        </p:tgtEl>
                                      </p:cBhvr>
                                    </p:animEffect>
                                    <p:animScale>
                                      <p:cBhvr>
                                        <p:cTn id="29" dur="250" autoRev="1" fill="hold"/>
                                        <p:tgtEl>
                                          <p:spTgt spid="14"/>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08" grpId="0"/>
      <p:bldP spid="6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09132A-1E6C-4758-A801-C7C08846F7CE}"/>
              </a:ext>
            </a:extLst>
          </p:cNvPr>
          <p:cNvSpPr txBox="1"/>
          <p:nvPr/>
        </p:nvSpPr>
        <p:spPr>
          <a:xfrm>
            <a:off x="194872" y="3612629"/>
            <a:ext cx="1484026" cy="996539"/>
          </a:xfrm>
          <a:prstGeom prst="rect">
            <a:avLst/>
          </a:prstGeom>
        </p:spPr>
        <p:txBody>
          <a:bodyPr vert="horz" wrap="square" lIns="91440" tIns="45720" rIns="91440" bIns="45720" rtlCol="0">
            <a:noAutofit/>
          </a:bodyPr>
          <a:lstStyle/>
          <a:p>
            <a:pPr>
              <a:lnSpc>
                <a:spcPct val="90000"/>
              </a:lnSpc>
              <a:spcBef>
                <a:spcPts val="0"/>
              </a:spcBef>
            </a:pPr>
            <a:r>
              <a:rPr lang="en-US" sz="3000" spc="-70">
                <a:solidFill>
                  <a:schemeClr val="bg1">
                    <a:lumMod val="65000"/>
                  </a:schemeClr>
                </a:solidFill>
                <a:latin typeface="Agency FB" panose="020B0503020202020204" pitchFamily="34" charset="0"/>
                <a:cs typeface="FS Elliot Pro Light"/>
              </a:rPr>
              <a:t>Wednesday (Day 2)</a:t>
            </a:r>
          </a:p>
        </p:txBody>
      </p:sp>
      <p:sp>
        <p:nvSpPr>
          <p:cNvPr id="22" name="TextBox 21">
            <a:extLst>
              <a:ext uri="{FF2B5EF4-FFF2-40B4-BE49-F238E27FC236}">
                <a16:creationId xmlns:a16="http://schemas.microsoft.com/office/drawing/2014/main" id="{8DE1BED4-7C7C-4457-9115-8E96E84422F3}"/>
              </a:ext>
            </a:extLst>
          </p:cNvPr>
          <p:cNvSpPr txBox="1"/>
          <p:nvPr/>
        </p:nvSpPr>
        <p:spPr>
          <a:xfrm>
            <a:off x="178949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8:45am</a:t>
            </a:r>
          </a:p>
        </p:txBody>
      </p:sp>
      <p:sp>
        <p:nvSpPr>
          <p:cNvPr id="24" name="Speech Bubble: Oval 23">
            <a:extLst>
              <a:ext uri="{FF2B5EF4-FFF2-40B4-BE49-F238E27FC236}">
                <a16:creationId xmlns:a16="http://schemas.microsoft.com/office/drawing/2014/main" id="{7DAE5898-3661-46C4-AF74-8DCF9C7F6367}"/>
              </a:ext>
            </a:extLst>
          </p:cNvPr>
          <p:cNvSpPr/>
          <p:nvPr/>
        </p:nvSpPr>
        <p:spPr>
          <a:xfrm>
            <a:off x="422896" y="1066010"/>
            <a:ext cx="1479746" cy="603137"/>
          </a:xfrm>
          <a:prstGeom prst="wedgeEllipseCallout">
            <a:avLst>
              <a:gd name="adj1" fmla="val 22648"/>
              <a:gd name="adj2" fmla="val 76129"/>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Let’s do this!</a:t>
            </a:r>
          </a:p>
        </p:txBody>
      </p:sp>
      <p:sp>
        <p:nvSpPr>
          <p:cNvPr id="77" name="Speech Bubble: Oval 76">
            <a:extLst>
              <a:ext uri="{FF2B5EF4-FFF2-40B4-BE49-F238E27FC236}">
                <a16:creationId xmlns:a16="http://schemas.microsoft.com/office/drawing/2014/main" id="{0405D620-C24B-49C7-96C6-AC5969D9A3C4}"/>
              </a:ext>
            </a:extLst>
          </p:cNvPr>
          <p:cNvSpPr/>
          <p:nvPr/>
        </p:nvSpPr>
        <p:spPr>
          <a:xfrm>
            <a:off x="2384117" y="882726"/>
            <a:ext cx="1479746" cy="603137"/>
          </a:xfrm>
          <a:prstGeom prst="wedgeEllipseCallout">
            <a:avLst>
              <a:gd name="adj1" fmla="val -24638"/>
              <a:gd name="adj2" fmla="val 10513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I’m on it!</a:t>
            </a:r>
          </a:p>
        </p:txBody>
      </p:sp>
      <p:grpSp>
        <p:nvGrpSpPr>
          <p:cNvPr id="80" name="Group 79">
            <a:extLst>
              <a:ext uri="{FF2B5EF4-FFF2-40B4-BE49-F238E27FC236}">
                <a16:creationId xmlns:a16="http://schemas.microsoft.com/office/drawing/2014/main" id="{E864CCEE-B6D8-4F35-AF39-C40D0CA8D148}"/>
              </a:ext>
            </a:extLst>
          </p:cNvPr>
          <p:cNvGrpSpPr/>
          <p:nvPr/>
        </p:nvGrpSpPr>
        <p:grpSpPr>
          <a:xfrm>
            <a:off x="799242" y="1876373"/>
            <a:ext cx="2474280" cy="1515043"/>
            <a:chOff x="799242" y="1876373"/>
            <a:chExt cx="2474280" cy="1515043"/>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BCF919A-8F56-4701-876F-85F75E25A502}"/>
                    </a:ext>
                  </a:extLst>
                </p14:cNvPr>
                <p14:cNvContentPartPr/>
                <p14:nvPr/>
              </p14:nvContentPartPr>
              <p14:xfrm>
                <a:off x="1271592" y="1876373"/>
                <a:ext cx="607320" cy="999000"/>
              </p14:xfrm>
            </p:contentPart>
          </mc:Choice>
          <mc:Fallback xmlns="">
            <p:pic>
              <p:nvPicPr>
                <p:cNvPr id="17" name="Ink 16">
                  <a:extLst>
                    <a:ext uri="{FF2B5EF4-FFF2-40B4-BE49-F238E27FC236}">
                      <a16:creationId xmlns:a16="http://schemas.microsoft.com/office/drawing/2014/main" id="{0BCF919A-8F56-4701-876F-85F75E25A502}"/>
                    </a:ext>
                  </a:extLst>
                </p:cNvPr>
                <p:cNvPicPr/>
                <p:nvPr/>
              </p:nvPicPr>
              <p:blipFill>
                <a:blip r:embed="rId4"/>
                <a:stretch>
                  <a:fillRect/>
                </a:stretch>
              </p:blipFill>
              <p:spPr>
                <a:xfrm>
                  <a:off x="1253592" y="1858373"/>
                  <a:ext cx="64296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92273F-9E74-4300-97B2-D7742E585339}"/>
                    </a:ext>
                  </a:extLst>
                </p14:cNvPr>
                <p14:cNvContentPartPr/>
                <p14:nvPr/>
              </p14:nvContentPartPr>
              <p14:xfrm>
                <a:off x="799242" y="2118976"/>
                <a:ext cx="295560" cy="803160"/>
              </p14:xfrm>
            </p:contentPart>
          </mc:Choice>
          <mc:Fallback xmlns="">
            <p:pic>
              <p:nvPicPr>
                <p:cNvPr id="6" name="Ink 5">
                  <a:extLst>
                    <a:ext uri="{FF2B5EF4-FFF2-40B4-BE49-F238E27FC236}">
                      <a16:creationId xmlns:a16="http://schemas.microsoft.com/office/drawing/2014/main" id="{4892273F-9E74-4300-97B2-D7742E585339}"/>
                    </a:ext>
                  </a:extLst>
                </p:cNvPr>
                <p:cNvPicPr/>
                <p:nvPr/>
              </p:nvPicPr>
              <p:blipFill>
                <a:blip r:embed="rId6"/>
                <a:stretch>
                  <a:fillRect/>
                </a:stretch>
              </p:blipFill>
              <p:spPr>
                <a:xfrm>
                  <a:off x="781264" y="2100984"/>
                  <a:ext cx="331157" cy="8387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3853D0-A22E-46A2-BD7B-B9D7B9081B08}"/>
                    </a:ext>
                  </a:extLst>
                </p14:cNvPr>
                <p14:cNvContentPartPr/>
                <p14:nvPr/>
              </p14:nvContentPartPr>
              <p14:xfrm>
                <a:off x="1902642" y="2049496"/>
                <a:ext cx="205200" cy="748440"/>
              </p14:xfrm>
            </p:contentPart>
          </mc:Choice>
          <mc:Fallback xmlns="">
            <p:pic>
              <p:nvPicPr>
                <p:cNvPr id="11" name="Ink 10">
                  <a:extLst>
                    <a:ext uri="{FF2B5EF4-FFF2-40B4-BE49-F238E27FC236}">
                      <a16:creationId xmlns:a16="http://schemas.microsoft.com/office/drawing/2014/main" id="{073853D0-A22E-46A2-BD7B-B9D7B9081B08}"/>
                    </a:ext>
                  </a:extLst>
                </p:cNvPr>
                <p:cNvPicPr/>
                <p:nvPr/>
              </p:nvPicPr>
              <p:blipFill>
                <a:blip r:embed="rId8"/>
                <a:stretch>
                  <a:fillRect/>
                </a:stretch>
              </p:blipFill>
              <p:spPr>
                <a:xfrm>
                  <a:off x="1884674" y="2031496"/>
                  <a:ext cx="240778"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38EB63C6-0A08-466C-8EE2-13690212A84C}"/>
                    </a:ext>
                  </a:extLst>
                </p14:cNvPr>
                <p14:cNvContentPartPr/>
                <p14:nvPr/>
              </p14:nvContentPartPr>
              <p14:xfrm>
                <a:off x="2367762" y="1888216"/>
                <a:ext cx="495720" cy="946080"/>
              </p14:xfrm>
            </p:contentPart>
          </mc:Choice>
          <mc:Fallback xmlns="">
            <p:pic>
              <p:nvPicPr>
                <p:cNvPr id="41" name="Ink 40">
                  <a:extLst>
                    <a:ext uri="{FF2B5EF4-FFF2-40B4-BE49-F238E27FC236}">
                      <a16:creationId xmlns:a16="http://schemas.microsoft.com/office/drawing/2014/main" id="{38EB63C6-0A08-466C-8EE2-13690212A84C}"/>
                    </a:ext>
                  </a:extLst>
                </p:cNvPr>
                <p:cNvPicPr/>
                <p:nvPr/>
              </p:nvPicPr>
              <p:blipFill>
                <a:blip r:embed="rId10"/>
                <a:stretch>
                  <a:fillRect/>
                </a:stretch>
              </p:blipFill>
              <p:spPr>
                <a:xfrm>
                  <a:off x="2349762" y="1870216"/>
                  <a:ext cx="53136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Ink 75">
                  <a:extLst>
                    <a:ext uri="{FF2B5EF4-FFF2-40B4-BE49-F238E27FC236}">
                      <a16:creationId xmlns:a16="http://schemas.microsoft.com/office/drawing/2014/main" id="{484923A0-BB42-44C9-BA37-20E8A7AF0FC7}"/>
                    </a:ext>
                  </a:extLst>
                </p14:cNvPr>
                <p14:cNvContentPartPr/>
                <p14:nvPr/>
              </p14:nvContentPartPr>
              <p14:xfrm>
                <a:off x="3027642" y="1963881"/>
                <a:ext cx="245880" cy="842760"/>
              </p14:xfrm>
            </p:contentPart>
          </mc:Choice>
          <mc:Fallback xmlns="">
            <p:pic>
              <p:nvPicPr>
                <p:cNvPr id="76" name="Ink 75">
                  <a:extLst>
                    <a:ext uri="{FF2B5EF4-FFF2-40B4-BE49-F238E27FC236}">
                      <a16:creationId xmlns:a16="http://schemas.microsoft.com/office/drawing/2014/main" id="{484923A0-BB42-44C9-BA37-20E8A7AF0FC7}"/>
                    </a:ext>
                  </a:extLst>
                </p:cNvPr>
                <p:cNvPicPr/>
                <p:nvPr/>
              </p:nvPicPr>
              <p:blipFill>
                <a:blip r:embed="rId12"/>
                <a:stretch>
                  <a:fillRect/>
                </a:stretch>
              </p:blipFill>
              <p:spPr>
                <a:xfrm>
                  <a:off x="3009642" y="1945889"/>
                  <a:ext cx="281520" cy="878385"/>
                </a:xfrm>
                <a:prstGeom prst="rect">
                  <a:avLst/>
                </a:prstGeom>
              </p:spPr>
            </p:pic>
          </mc:Fallback>
        </mc:AlternateContent>
        <p:sp>
          <p:nvSpPr>
            <p:cNvPr id="78" name="Rectangle 77">
              <a:extLst>
                <a:ext uri="{FF2B5EF4-FFF2-40B4-BE49-F238E27FC236}">
                  <a16:creationId xmlns:a16="http://schemas.microsoft.com/office/drawing/2014/main" id="{BB4F5307-5315-4E09-8D09-DE2ECA3FF17E}"/>
                </a:ext>
              </a:extLst>
            </p:cNvPr>
            <p:cNvSpPr/>
            <p:nvPr/>
          </p:nvSpPr>
          <p:spPr>
            <a:xfrm>
              <a:off x="1164486" y="2871816"/>
              <a:ext cx="714426" cy="338554"/>
            </a:xfrm>
            <a:prstGeom prst="rect">
              <a:avLst/>
            </a:prstGeom>
          </p:spPr>
          <p:txBody>
            <a:bodyPr wrap="none">
              <a:spAutoFit/>
            </a:bodyPr>
            <a:lstStyle/>
            <a:p>
              <a:r>
                <a:rPr lang="en-US" sz="1600">
                  <a:solidFill>
                    <a:srgbClr val="000000"/>
                  </a:solidFill>
                </a:rPr>
                <a:t>Devin</a:t>
              </a:r>
              <a:endParaRPr lang="en-US" sz="1600"/>
            </a:p>
          </p:txBody>
        </p:sp>
        <p:sp>
          <p:nvSpPr>
            <p:cNvPr id="79" name="Rectangle 78">
              <a:extLst>
                <a:ext uri="{FF2B5EF4-FFF2-40B4-BE49-F238E27FC236}">
                  <a16:creationId xmlns:a16="http://schemas.microsoft.com/office/drawing/2014/main" id="{A76190A2-24BD-438E-936C-293FB3A592D2}"/>
                </a:ext>
              </a:extLst>
            </p:cNvPr>
            <p:cNvSpPr/>
            <p:nvPr/>
          </p:nvSpPr>
          <p:spPr>
            <a:xfrm>
              <a:off x="2384117" y="2806641"/>
              <a:ext cx="699166" cy="584775"/>
            </a:xfrm>
            <a:prstGeom prst="rect">
              <a:avLst/>
            </a:prstGeom>
          </p:spPr>
          <p:txBody>
            <a:bodyPr wrap="none">
              <a:spAutoFit/>
            </a:bodyPr>
            <a:lstStyle/>
            <a:p>
              <a:r>
                <a:rPr lang="en-US" sz="1600">
                  <a:solidFill>
                    <a:srgbClr val="000000"/>
                  </a:solidFill>
                </a:rPr>
                <a:t>Stacy</a:t>
              </a:r>
              <a:br>
                <a:rPr lang="en-US" sz="1600">
                  <a:solidFill>
                    <a:srgbClr val="000000"/>
                  </a:solidFill>
                </a:rPr>
              </a:br>
              <a:r>
                <a:rPr lang="en-US" sz="1600">
                  <a:solidFill>
                    <a:srgbClr val="000000"/>
                  </a:solidFill>
                </a:rPr>
                <a:t>(PO)</a:t>
              </a:r>
              <a:endParaRPr lang="en-US" sz="1600"/>
            </a:p>
          </p:txBody>
        </p:sp>
      </p:grpSp>
      <p:sp>
        <p:nvSpPr>
          <p:cNvPr id="82" name="TextBox 81">
            <a:extLst>
              <a:ext uri="{FF2B5EF4-FFF2-40B4-BE49-F238E27FC236}">
                <a16:creationId xmlns:a16="http://schemas.microsoft.com/office/drawing/2014/main" id="{9F767644-103F-4E84-9BC9-0C40A2FAA501}"/>
              </a:ext>
            </a:extLst>
          </p:cNvPr>
          <p:cNvSpPr txBox="1"/>
          <p:nvPr/>
        </p:nvSpPr>
        <p:spPr>
          <a:xfrm>
            <a:off x="4887409" y="3470223"/>
            <a:ext cx="1152487" cy="728065"/>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9:15am</a:t>
            </a:r>
          </a:p>
        </p:txBody>
      </p:sp>
      <p:sp>
        <p:nvSpPr>
          <p:cNvPr id="25" name="Speech Bubble: Oval 24">
            <a:extLst>
              <a:ext uri="{FF2B5EF4-FFF2-40B4-BE49-F238E27FC236}">
                <a16:creationId xmlns:a16="http://schemas.microsoft.com/office/drawing/2014/main" id="{233BEE1B-1924-49C8-A809-A5A6DE310C86}"/>
              </a:ext>
            </a:extLst>
          </p:cNvPr>
          <p:cNvSpPr/>
          <p:nvPr/>
        </p:nvSpPr>
        <p:spPr>
          <a:xfrm>
            <a:off x="4516540" y="1299483"/>
            <a:ext cx="1256173" cy="603137"/>
          </a:xfrm>
          <a:prstGeom prst="wedgeEllipseCallout">
            <a:avLst>
              <a:gd name="adj1" fmla="val 14879"/>
              <a:gd name="adj2" fmla="val 71344"/>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Why’d it break?!</a:t>
            </a:r>
          </a:p>
        </p:txBody>
      </p:sp>
      <p:grpSp>
        <p:nvGrpSpPr>
          <p:cNvPr id="30" name="Group 29">
            <a:extLst>
              <a:ext uri="{FF2B5EF4-FFF2-40B4-BE49-F238E27FC236}">
                <a16:creationId xmlns:a16="http://schemas.microsoft.com/office/drawing/2014/main" id="{66EAD55D-3475-4D17-BFC5-A762FB91AF42}"/>
              </a:ext>
            </a:extLst>
          </p:cNvPr>
          <p:cNvGrpSpPr/>
          <p:nvPr/>
        </p:nvGrpSpPr>
        <p:grpSpPr>
          <a:xfrm>
            <a:off x="5037521" y="2090168"/>
            <a:ext cx="714426" cy="1348132"/>
            <a:chOff x="5037521" y="2090168"/>
            <a:chExt cx="714426" cy="1348132"/>
          </a:xfrm>
        </p:grpSpPr>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233A3DA0-002C-40D8-B1BB-C158CBCFD479}"/>
                    </a:ext>
                  </a:extLst>
                </p14:cNvPr>
                <p14:cNvContentPartPr/>
                <p14:nvPr/>
              </p14:nvContentPartPr>
              <p14:xfrm>
                <a:off x="5247227" y="2090168"/>
                <a:ext cx="311040" cy="999000"/>
              </p14:xfrm>
            </p:contentPart>
          </mc:Choice>
          <mc:Fallback xmlns="">
            <p:pic>
              <p:nvPicPr>
                <p:cNvPr id="26" name="Ink 25">
                  <a:extLst>
                    <a:ext uri="{FF2B5EF4-FFF2-40B4-BE49-F238E27FC236}">
                      <a16:creationId xmlns:a16="http://schemas.microsoft.com/office/drawing/2014/main" id="{233A3DA0-002C-40D8-B1BB-C158CBCFD479}"/>
                    </a:ext>
                  </a:extLst>
                </p:cNvPr>
                <p:cNvPicPr/>
                <p:nvPr/>
              </p:nvPicPr>
              <p:blipFill>
                <a:blip r:embed="rId14"/>
                <a:stretch>
                  <a:fillRect/>
                </a:stretch>
              </p:blipFill>
              <p:spPr>
                <a:xfrm>
                  <a:off x="5229227" y="2072168"/>
                  <a:ext cx="346680" cy="1034640"/>
                </a:xfrm>
                <a:prstGeom prst="rect">
                  <a:avLst/>
                </a:prstGeom>
              </p:spPr>
            </p:pic>
          </mc:Fallback>
        </mc:AlternateContent>
        <p:sp>
          <p:nvSpPr>
            <p:cNvPr id="27" name="Rectangle 26">
              <a:extLst>
                <a:ext uri="{FF2B5EF4-FFF2-40B4-BE49-F238E27FC236}">
                  <a16:creationId xmlns:a16="http://schemas.microsoft.com/office/drawing/2014/main" id="{14CBF925-16B0-4997-9146-A5AABCC0666F}"/>
                </a:ext>
              </a:extLst>
            </p:cNvPr>
            <p:cNvSpPr/>
            <p:nvPr/>
          </p:nvSpPr>
          <p:spPr>
            <a:xfrm>
              <a:off x="5037521" y="3099746"/>
              <a:ext cx="714426" cy="338554"/>
            </a:xfrm>
            <a:prstGeom prst="rect">
              <a:avLst/>
            </a:prstGeom>
          </p:spPr>
          <p:txBody>
            <a:bodyPr wrap="none">
              <a:spAutoFit/>
            </a:bodyPr>
            <a:lstStyle/>
            <a:p>
              <a:r>
                <a:rPr lang="en-US" sz="1600">
                  <a:solidFill>
                    <a:srgbClr val="000000"/>
                  </a:solidFill>
                </a:rPr>
                <a:t>Devin</a:t>
              </a:r>
              <a:endParaRPr lang="en-US" sz="1600"/>
            </a:p>
          </p:txBody>
        </p:sp>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CF57BAF8-7722-40CD-95A0-27227BA216AA}"/>
                    </a:ext>
                  </a:extLst>
                </p14:cNvPr>
                <p14:cNvContentPartPr/>
                <p14:nvPr/>
              </p14:nvContentPartPr>
              <p14:xfrm>
                <a:off x="5305200" y="2445020"/>
                <a:ext cx="264600" cy="316440"/>
              </p14:xfrm>
            </p:contentPart>
          </mc:Choice>
          <mc:Fallback xmlns="">
            <p:pic>
              <p:nvPicPr>
                <p:cNvPr id="29" name="Ink 28">
                  <a:extLst>
                    <a:ext uri="{FF2B5EF4-FFF2-40B4-BE49-F238E27FC236}">
                      <a16:creationId xmlns:a16="http://schemas.microsoft.com/office/drawing/2014/main" id="{CF57BAF8-7722-40CD-95A0-27227BA216AA}"/>
                    </a:ext>
                  </a:extLst>
                </p:cNvPr>
                <p:cNvPicPr/>
                <p:nvPr/>
              </p:nvPicPr>
              <p:blipFill>
                <a:blip r:embed="rId16"/>
                <a:stretch>
                  <a:fillRect/>
                </a:stretch>
              </p:blipFill>
              <p:spPr>
                <a:xfrm>
                  <a:off x="5287175" y="2426999"/>
                  <a:ext cx="300289" cy="352121"/>
                </a:xfrm>
                <a:prstGeom prst="rect">
                  <a:avLst/>
                </a:prstGeom>
              </p:spPr>
            </p:pic>
          </mc:Fallback>
        </mc:AlternateContent>
      </p:grpSp>
      <p:grpSp>
        <p:nvGrpSpPr>
          <p:cNvPr id="33" name="Group 32">
            <a:extLst>
              <a:ext uri="{FF2B5EF4-FFF2-40B4-BE49-F238E27FC236}">
                <a16:creationId xmlns:a16="http://schemas.microsoft.com/office/drawing/2014/main" id="{E2819F1E-CFFF-420C-BC37-84F72D36BF01}"/>
              </a:ext>
            </a:extLst>
          </p:cNvPr>
          <p:cNvGrpSpPr/>
          <p:nvPr/>
        </p:nvGrpSpPr>
        <p:grpSpPr>
          <a:xfrm>
            <a:off x="5866942" y="2010602"/>
            <a:ext cx="1283292" cy="434418"/>
            <a:chOff x="5870480" y="1945295"/>
            <a:chExt cx="1283292" cy="434418"/>
          </a:xfrm>
        </p:grpSpPr>
        <p:pic>
          <p:nvPicPr>
            <p:cNvPr id="31" name="Picture 30">
              <a:extLst>
                <a:ext uri="{FF2B5EF4-FFF2-40B4-BE49-F238E27FC236}">
                  <a16:creationId xmlns:a16="http://schemas.microsoft.com/office/drawing/2014/main" id="{F7D0DA35-2E39-44A8-8CC7-706D0E45666E}"/>
                </a:ext>
              </a:extLst>
            </p:cNvPr>
            <p:cNvPicPr>
              <a:picLocks noChangeAspect="1"/>
            </p:cNvPicPr>
            <p:nvPr/>
          </p:nvPicPr>
          <p:blipFill>
            <a:blip r:embed="rId17"/>
            <a:stretch>
              <a:fillRect/>
            </a:stretch>
          </p:blipFill>
          <p:spPr>
            <a:xfrm>
              <a:off x="5905469" y="2119350"/>
              <a:ext cx="1193861" cy="260363"/>
            </a:xfrm>
            <a:prstGeom prst="rect">
              <a:avLst/>
            </a:prstGeom>
          </p:spPr>
        </p:pic>
        <p:sp>
          <p:nvSpPr>
            <p:cNvPr id="32" name="Rectangle 31">
              <a:extLst>
                <a:ext uri="{FF2B5EF4-FFF2-40B4-BE49-F238E27FC236}">
                  <a16:creationId xmlns:a16="http://schemas.microsoft.com/office/drawing/2014/main" id="{AF4AC1CC-CD6B-4DDD-BC67-A9440AE6AB7B}"/>
                </a:ext>
              </a:extLst>
            </p:cNvPr>
            <p:cNvSpPr/>
            <p:nvPr/>
          </p:nvSpPr>
          <p:spPr>
            <a:xfrm>
              <a:off x="5870480" y="1945295"/>
              <a:ext cx="447751"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Test</a:t>
              </a:r>
              <a:endParaRPr lang="en-US" sz="1100">
                <a:solidFill>
                  <a:schemeClr val="bg2"/>
                </a:solidFill>
                <a:latin typeface="Segoe UI" panose="020B0502040204020203" pitchFamily="34" charset="0"/>
                <a:cs typeface="Segoe UI" panose="020B0502040204020203" pitchFamily="34" charset="0"/>
              </a:endParaRPr>
            </a:p>
          </p:txBody>
        </p:sp>
        <p:sp>
          <p:nvSpPr>
            <p:cNvPr id="48" name="Rectangle 47">
              <a:extLst>
                <a:ext uri="{FF2B5EF4-FFF2-40B4-BE49-F238E27FC236}">
                  <a16:creationId xmlns:a16="http://schemas.microsoft.com/office/drawing/2014/main" id="{FC47640B-E334-48B7-9877-559221DAEEC0}"/>
                </a:ext>
              </a:extLst>
            </p:cNvPr>
            <p:cNvSpPr/>
            <p:nvPr/>
          </p:nvSpPr>
          <p:spPr>
            <a:xfrm>
              <a:off x="6278523" y="1945295"/>
              <a:ext cx="455894"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UAT</a:t>
              </a:r>
              <a:endParaRPr lang="en-US" sz="1100">
                <a:solidFill>
                  <a:schemeClr val="bg2"/>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A16C5B43-7465-42C6-85CF-C1466375B50B}"/>
                </a:ext>
              </a:extLst>
            </p:cNvPr>
            <p:cNvSpPr/>
            <p:nvPr/>
          </p:nvSpPr>
          <p:spPr>
            <a:xfrm>
              <a:off x="6650557" y="1945295"/>
              <a:ext cx="503215"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Prod</a:t>
              </a:r>
              <a:endParaRPr lang="en-US" sz="1100">
                <a:solidFill>
                  <a:schemeClr val="bg2"/>
                </a:solidFill>
                <a:latin typeface="Segoe UI" panose="020B0502040204020203" pitchFamily="34" charset="0"/>
                <a:cs typeface="Segoe UI" panose="020B0502040204020203" pitchFamily="34" charset="0"/>
              </a:endParaRPr>
            </a:p>
          </p:txBody>
        </p:sp>
      </p:grpSp>
      <p:grpSp>
        <p:nvGrpSpPr>
          <p:cNvPr id="74" name="Group 73">
            <a:extLst>
              <a:ext uri="{FF2B5EF4-FFF2-40B4-BE49-F238E27FC236}">
                <a16:creationId xmlns:a16="http://schemas.microsoft.com/office/drawing/2014/main" id="{7F43C584-0B58-4518-B71C-3250327E2930}"/>
              </a:ext>
            </a:extLst>
          </p:cNvPr>
          <p:cNvGrpSpPr/>
          <p:nvPr/>
        </p:nvGrpSpPr>
        <p:grpSpPr>
          <a:xfrm>
            <a:off x="7168692" y="2066667"/>
            <a:ext cx="1305999" cy="1371633"/>
            <a:chOff x="7709034" y="2159000"/>
            <a:chExt cx="1305999" cy="1371633"/>
          </a:xfrm>
        </p:grpSpPr>
        <mc:AlternateContent xmlns:mc="http://schemas.openxmlformats.org/markup-compatibility/2006" xmlns:p14="http://schemas.microsoft.com/office/powerpoint/2010/main">
          <mc:Choice Requires="p14">
            <p:contentPart p14:bwMode="auto" r:id="rId18">
              <p14:nvContentPartPr>
                <p14:cNvPr id="73" name="Ink 72">
                  <a:extLst>
                    <a:ext uri="{FF2B5EF4-FFF2-40B4-BE49-F238E27FC236}">
                      <a16:creationId xmlns:a16="http://schemas.microsoft.com/office/drawing/2014/main" id="{50A5180C-910F-4E19-86AE-81C6DDF35D3E}"/>
                    </a:ext>
                  </a:extLst>
                </p14:cNvPr>
                <p14:cNvContentPartPr/>
                <p14:nvPr/>
              </p14:nvContentPartPr>
              <p14:xfrm>
                <a:off x="7979514" y="2159000"/>
                <a:ext cx="541800" cy="888480"/>
              </p14:xfrm>
            </p:contentPart>
          </mc:Choice>
          <mc:Fallback xmlns="">
            <p:pic>
              <p:nvPicPr>
                <p:cNvPr id="73" name="Ink 72">
                  <a:extLst>
                    <a:ext uri="{FF2B5EF4-FFF2-40B4-BE49-F238E27FC236}">
                      <a16:creationId xmlns:a16="http://schemas.microsoft.com/office/drawing/2014/main" id="{50A5180C-910F-4E19-86AE-81C6DDF35D3E}"/>
                    </a:ext>
                  </a:extLst>
                </p:cNvPr>
                <p:cNvPicPr/>
                <p:nvPr/>
              </p:nvPicPr>
              <p:blipFill>
                <a:blip r:embed="rId19"/>
                <a:stretch>
                  <a:fillRect/>
                </a:stretch>
              </p:blipFill>
              <p:spPr>
                <a:xfrm>
                  <a:off x="7961514" y="2141000"/>
                  <a:ext cx="577440" cy="924120"/>
                </a:xfrm>
                <a:prstGeom prst="rect">
                  <a:avLst/>
                </a:prstGeom>
              </p:spPr>
            </p:pic>
          </mc:Fallback>
        </mc:AlternateContent>
        <p:sp>
          <p:nvSpPr>
            <p:cNvPr id="88" name="Rectangle 87">
              <a:extLst>
                <a:ext uri="{FF2B5EF4-FFF2-40B4-BE49-F238E27FC236}">
                  <a16:creationId xmlns:a16="http://schemas.microsoft.com/office/drawing/2014/main" id="{143DC19A-27A4-47A2-A0F0-1BC328568C16}"/>
                </a:ext>
              </a:extLst>
            </p:cNvPr>
            <p:cNvSpPr/>
            <p:nvPr/>
          </p:nvSpPr>
          <p:spPr>
            <a:xfrm>
              <a:off x="7709034" y="3007413"/>
              <a:ext cx="1305999" cy="523220"/>
            </a:xfrm>
            <a:prstGeom prst="rect">
              <a:avLst/>
            </a:prstGeom>
          </p:spPr>
          <p:txBody>
            <a:bodyPr wrap="none">
              <a:spAutoFit/>
            </a:bodyPr>
            <a:lstStyle/>
            <a:p>
              <a:pPr algn="ctr"/>
              <a:r>
                <a:rPr lang="en-US" sz="1600">
                  <a:solidFill>
                    <a:srgbClr val="000000"/>
                  </a:solidFill>
                </a:rPr>
                <a:t>Pete</a:t>
              </a:r>
              <a:br>
                <a:rPr lang="en-US" sz="1600">
                  <a:solidFill>
                    <a:srgbClr val="000000"/>
                  </a:solidFill>
                </a:rPr>
              </a:br>
              <a:r>
                <a:rPr lang="en-US" sz="1200">
                  <a:solidFill>
                    <a:srgbClr val="000000"/>
                  </a:solidFill>
                </a:rPr>
                <a:t>(Platform team)</a:t>
              </a:r>
              <a:endParaRPr lang="en-US" sz="1600"/>
            </a:p>
          </p:txBody>
        </p:sp>
      </p:grpSp>
      <p:grpSp>
        <p:nvGrpSpPr>
          <p:cNvPr id="75" name="Group 74">
            <a:extLst>
              <a:ext uri="{FF2B5EF4-FFF2-40B4-BE49-F238E27FC236}">
                <a16:creationId xmlns:a16="http://schemas.microsoft.com/office/drawing/2014/main" id="{870596B5-BBA4-42AA-8C00-A454F44E71CE}"/>
              </a:ext>
            </a:extLst>
          </p:cNvPr>
          <p:cNvGrpSpPr/>
          <p:nvPr/>
        </p:nvGrpSpPr>
        <p:grpSpPr>
          <a:xfrm>
            <a:off x="6274985" y="827980"/>
            <a:ext cx="1927285" cy="1005490"/>
            <a:chOff x="6479997" y="882726"/>
            <a:chExt cx="1927285" cy="1005490"/>
          </a:xfrm>
        </p:grpSpPr>
        <p:sp>
          <p:nvSpPr>
            <p:cNvPr id="92" name="Speech Bubble: Oval 91">
              <a:extLst>
                <a:ext uri="{FF2B5EF4-FFF2-40B4-BE49-F238E27FC236}">
                  <a16:creationId xmlns:a16="http://schemas.microsoft.com/office/drawing/2014/main" id="{5BC93C5C-C33A-47C6-A201-302888FCA723}"/>
                </a:ext>
              </a:extLst>
            </p:cNvPr>
            <p:cNvSpPr/>
            <p:nvPr/>
          </p:nvSpPr>
          <p:spPr>
            <a:xfrm>
              <a:off x="6479997" y="882726"/>
              <a:ext cx="1927285" cy="1005490"/>
            </a:xfrm>
            <a:prstGeom prst="wedgeEllipseCallout">
              <a:avLst>
                <a:gd name="adj1" fmla="val 28114"/>
                <a:gd name="adj2" fmla="val 6638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Where’s your</a:t>
              </a:r>
              <a:br>
                <a:rPr lang="en-US" sz="1400" b="1">
                  <a:solidFill>
                    <a:srgbClr val="000000"/>
                  </a:solidFill>
                </a:rPr>
              </a:br>
              <a:r>
                <a:rPr lang="en-US" sz="1400" b="1">
                  <a:solidFill>
                    <a:srgbClr val="000000"/>
                  </a:solidFill>
                </a:rPr>
                <a:t>              ticket?</a:t>
              </a:r>
              <a:br>
                <a:rPr lang="en-US" sz="1400" b="1">
                  <a:solidFill>
                    <a:srgbClr val="C00000"/>
                  </a:solidFill>
                </a:rPr>
              </a:br>
              <a:r>
                <a:rPr lang="en-US" sz="1400" b="1">
                  <a:solidFill>
                    <a:srgbClr val="C00000"/>
                  </a:solidFill>
                </a:rPr>
                <a:t>What’s the SEVERITY?!</a:t>
              </a:r>
            </a:p>
          </p:txBody>
        </p:sp>
        <p:pic>
          <p:nvPicPr>
            <p:cNvPr id="93" name="Picture 2" descr="Image result for jira logo">
              <a:extLst>
                <a:ext uri="{FF2B5EF4-FFF2-40B4-BE49-F238E27FC236}">
                  <a16:creationId xmlns:a16="http://schemas.microsoft.com/office/drawing/2014/main" id="{39753432-F8DC-4780-AB7E-C4FC8D5DEFB2}"/>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3774" t="34888" r="13845" b="34688"/>
            <a:stretch/>
          </p:blipFill>
          <p:spPr bwMode="auto">
            <a:xfrm>
              <a:off x="6887419" y="1141295"/>
              <a:ext cx="538352" cy="2262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38687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5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childTnLst>
                          </p:cTn>
                        </p:par>
                        <p:par>
                          <p:cTn id="30" fill="hold">
                            <p:stCondLst>
                              <p:cond delay="0"/>
                            </p:stCondLst>
                            <p:childTnLst>
                              <p:par>
                                <p:cTn id="31" presetID="26" presetClass="emph" presetSubtype="0" fill="hold" nodeType="afterEffect">
                                  <p:stCondLst>
                                    <p:cond delay="0"/>
                                  </p:stCondLst>
                                  <p:childTnLst>
                                    <p:animEffect transition="out" filter="fade">
                                      <p:cBhvr>
                                        <p:cTn id="32" dur="500" tmFilter="0, 0; .2, .5; .8, .5; 1, 0"/>
                                        <p:tgtEl>
                                          <p:spTgt spid="33"/>
                                        </p:tgtEl>
                                      </p:cBhvr>
                                    </p:animEffect>
                                    <p:animScale>
                                      <p:cBhvr>
                                        <p:cTn id="33" dur="250" autoRev="1" fill="hold"/>
                                        <p:tgtEl>
                                          <p:spTgt spid="33"/>
                                        </p:tgtEl>
                                      </p:cBhvr>
                                      <p:by x="105000" y="105000"/>
                                    </p:animScale>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25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4"/>
                                        </p:tgtEl>
                                        <p:attrNameLst>
                                          <p:attrName>style.visibility</p:attrName>
                                        </p:attrNameLst>
                                      </p:cBhvr>
                                      <p:to>
                                        <p:strVal val="visible"/>
                                      </p:to>
                                    </p:set>
                                    <p:animEffect transition="in" filter="fade">
                                      <p:cBhvr>
                                        <p:cTn id="42" dur="500"/>
                                        <p:tgtEl>
                                          <p:spTgt spid="7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7" grpId="0" animBg="1"/>
      <p:bldP spid="82"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6721FAE-1F5C-4841-B4E4-F5A63BB269DF}"/>
              </a:ext>
            </a:extLst>
          </p:cNvPr>
          <p:cNvSpPr txBox="1"/>
          <p:nvPr/>
        </p:nvSpPr>
        <p:spPr>
          <a:xfrm>
            <a:off x="236350"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11:30am</a:t>
            </a:r>
          </a:p>
        </p:txBody>
      </p:sp>
      <p:grpSp>
        <p:nvGrpSpPr>
          <p:cNvPr id="27" name="Group 26">
            <a:extLst>
              <a:ext uri="{FF2B5EF4-FFF2-40B4-BE49-F238E27FC236}">
                <a16:creationId xmlns:a16="http://schemas.microsoft.com/office/drawing/2014/main" id="{AF76DB1B-333A-49AF-A5D5-17FF5ADF727B}"/>
              </a:ext>
            </a:extLst>
          </p:cNvPr>
          <p:cNvGrpSpPr/>
          <p:nvPr/>
        </p:nvGrpSpPr>
        <p:grpSpPr>
          <a:xfrm>
            <a:off x="451753" y="2122091"/>
            <a:ext cx="714426" cy="1348132"/>
            <a:chOff x="5037521" y="2090168"/>
            <a:chExt cx="714426" cy="1348132"/>
          </a:xfrm>
        </p:grpSpPr>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AC575A94-7B96-422D-B2BE-5674AD43C2BE}"/>
                    </a:ext>
                  </a:extLst>
                </p14:cNvPr>
                <p14:cNvContentPartPr/>
                <p14:nvPr/>
              </p14:nvContentPartPr>
              <p14:xfrm>
                <a:off x="5247227" y="2090168"/>
                <a:ext cx="311040" cy="999000"/>
              </p14:xfrm>
            </p:contentPart>
          </mc:Choice>
          <mc:Fallback xmlns="">
            <p:pic>
              <p:nvPicPr>
                <p:cNvPr id="28" name="Ink 27">
                  <a:extLst>
                    <a:ext uri="{FF2B5EF4-FFF2-40B4-BE49-F238E27FC236}">
                      <a16:creationId xmlns:a16="http://schemas.microsoft.com/office/drawing/2014/main" id="{AC575A94-7B96-422D-B2BE-5674AD43C2BE}"/>
                    </a:ext>
                  </a:extLst>
                </p:cNvPr>
                <p:cNvPicPr/>
                <p:nvPr/>
              </p:nvPicPr>
              <p:blipFill>
                <a:blip r:embed="rId4"/>
                <a:stretch>
                  <a:fillRect/>
                </a:stretch>
              </p:blipFill>
              <p:spPr>
                <a:xfrm>
                  <a:off x="5229227" y="2072168"/>
                  <a:ext cx="346680" cy="1034640"/>
                </a:xfrm>
                <a:prstGeom prst="rect">
                  <a:avLst/>
                </a:prstGeom>
              </p:spPr>
            </p:pic>
          </mc:Fallback>
        </mc:AlternateContent>
        <p:sp>
          <p:nvSpPr>
            <p:cNvPr id="29" name="Rectangle 28">
              <a:extLst>
                <a:ext uri="{FF2B5EF4-FFF2-40B4-BE49-F238E27FC236}">
                  <a16:creationId xmlns:a16="http://schemas.microsoft.com/office/drawing/2014/main" id="{AD48512F-2049-43DD-923C-AD43E5B137DC}"/>
                </a:ext>
              </a:extLst>
            </p:cNvPr>
            <p:cNvSpPr/>
            <p:nvPr/>
          </p:nvSpPr>
          <p:spPr>
            <a:xfrm>
              <a:off x="5037521" y="3099746"/>
              <a:ext cx="714426" cy="338554"/>
            </a:xfrm>
            <a:prstGeom prst="rect">
              <a:avLst/>
            </a:prstGeom>
          </p:spPr>
          <p:txBody>
            <a:bodyPr wrap="none">
              <a:spAutoFit/>
            </a:bodyPr>
            <a:lstStyle/>
            <a:p>
              <a:r>
                <a:rPr lang="en-US" sz="1600">
                  <a:solidFill>
                    <a:srgbClr val="000000"/>
                  </a:solidFill>
                </a:rPr>
                <a:t>Devin</a:t>
              </a:r>
              <a:endParaRPr lang="en-US" sz="1600"/>
            </a:p>
          </p:txBody>
        </p:sp>
        <mc:AlternateContent xmlns:mc="http://schemas.openxmlformats.org/markup-compatibility/2006" xmlns:p14="http://schemas.microsoft.com/office/powerpoint/2010/main">
          <mc:Choice Requires="p14">
            <p:contentPart p14:bwMode="auto" r:id="rId5">
              <p14:nvContentPartPr>
                <p14:cNvPr id="30" name="Ink 29">
                  <a:extLst>
                    <a:ext uri="{FF2B5EF4-FFF2-40B4-BE49-F238E27FC236}">
                      <a16:creationId xmlns:a16="http://schemas.microsoft.com/office/drawing/2014/main" id="{2346A6B7-7C13-4F86-896E-9A0AA231DED7}"/>
                    </a:ext>
                  </a:extLst>
                </p14:cNvPr>
                <p14:cNvContentPartPr/>
                <p14:nvPr/>
              </p14:nvContentPartPr>
              <p14:xfrm>
                <a:off x="5305200" y="2445020"/>
                <a:ext cx="264600" cy="316440"/>
              </p14:xfrm>
            </p:contentPart>
          </mc:Choice>
          <mc:Fallback xmlns="">
            <p:pic>
              <p:nvPicPr>
                <p:cNvPr id="30" name="Ink 29">
                  <a:extLst>
                    <a:ext uri="{FF2B5EF4-FFF2-40B4-BE49-F238E27FC236}">
                      <a16:creationId xmlns:a16="http://schemas.microsoft.com/office/drawing/2014/main" id="{2346A6B7-7C13-4F86-896E-9A0AA231DED7}"/>
                    </a:ext>
                  </a:extLst>
                </p:cNvPr>
                <p:cNvPicPr/>
                <p:nvPr/>
              </p:nvPicPr>
              <p:blipFill>
                <a:blip r:embed="rId6"/>
                <a:stretch>
                  <a:fillRect/>
                </a:stretch>
              </p:blipFill>
              <p:spPr>
                <a:xfrm>
                  <a:off x="5287175" y="2426999"/>
                  <a:ext cx="300289" cy="352121"/>
                </a:xfrm>
                <a:prstGeom prst="rect">
                  <a:avLst/>
                </a:prstGeom>
              </p:spPr>
            </p:pic>
          </mc:Fallback>
        </mc:AlternateContent>
      </p:grpSp>
      <p:grpSp>
        <p:nvGrpSpPr>
          <p:cNvPr id="31" name="Group 30">
            <a:extLst>
              <a:ext uri="{FF2B5EF4-FFF2-40B4-BE49-F238E27FC236}">
                <a16:creationId xmlns:a16="http://schemas.microsoft.com/office/drawing/2014/main" id="{D34C91AE-9FD1-4F1C-B9C6-2565A3D3991C}"/>
              </a:ext>
            </a:extLst>
          </p:cNvPr>
          <p:cNvGrpSpPr/>
          <p:nvPr/>
        </p:nvGrpSpPr>
        <p:grpSpPr>
          <a:xfrm>
            <a:off x="1281174" y="2042525"/>
            <a:ext cx="1283292" cy="434418"/>
            <a:chOff x="5870480" y="1945295"/>
            <a:chExt cx="1283292" cy="434418"/>
          </a:xfrm>
        </p:grpSpPr>
        <p:pic>
          <p:nvPicPr>
            <p:cNvPr id="32" name="Picture 31">
              <a:extLst>
                <a:ext uri="{FF2B5EF4-FFF2-40B4-BE49-F238E27FC236}">
                  <a16:creationId xmlns:a16="http://schemas.microsoft.com/office/drawing/2014/main" id="{F5F6ECDB-FDD3-4C9B-B6CF-D1C3C6C18DD2}"/>
                </a:ext>
              </a:extLst>
            </p:cNvPr>
            <p:cNvPicPr>
              <a:picLocks noChangeAspect="1"/>
            </p:cNvPicPr>
            <p:nvPr/>
          </p:nvPicPr>
          <p:blipFill>
            <a:blip r:embed="rId7"/>
            <a:stretch>
              <a:fillRect/>
            </a:stretch>
          </p:blipFill>
          <p:spPr>
            <a:xfrm>
              <a:off x="5905469" y="2119350"/>
              <a:ext cx="1193861" cy="260363"/>
            </a:xfrm>
            <a:prstGeom prst="rect">
              <a:avLst/>
            </a:prstGeom>
          </p:spPr>
        </p:pic>
        <p:sp>
          <p:nvSpPr>
            <p:cNvPr id="33" name="Rectangle 32">
              <a:extLst>
                <a:ext uri="{FF2B5EF4-FFF2-40B4-BE49-F238E27FC236}">
                  <a16:creationId xmlns:a16="http://schemas.microsoft.com/office/drawing/2014/main" id="{F4B514DA-8138-4AC3-A390-5EBBB724A7CC}"/>
                </a:ext>
              </a:extLst>
            </p:cNvPr>
            <p:cNvSpPr/>
            <p:nvPr/>
          </p:nvSpPr>
          <p:spPr>
            <a:xfrm>
              <a:off x="5870480" y="1945295"/>
              <a:ext cx="447751"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Test</a:t>
              </a:r>
              <a:endParaRPr lang="en-US" sz="1100">
                <a:solidFill>
                  <a:schemeClr val="bg2"/>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16B0DB6E-388C-4D3D-A0D1-F237BC6AB04D}"/>
                </a:ext>
              </a:extLst>
            </p:cNvPr>
            <p:cNvSpPr/>
            <p:nvPr/>
          </p:nvSpPr>
          <p:spPr>
            <a:xfrm>
              <a:off x="6278523" y="1945295"/>
              <a:ext cx="455894"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UAT</a:t>
              </a:r>
              <a:endParaRPr lang="en-US" sz="1100">
                <a:solidFill>
                  <a:schemeClr val="bg2"/>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E4BDF1A6-1F00-4D51-B6D7-5FB5B41B8ED7}"/>
                </a:ext>
              </a:extLst>
            </p:cNvPr>
            <p:cNvSpPr/>
            <p:nvPr/>
          </p:nvSpPr>
          <p:spPr>
            <a:xfrm>
              <a:off x="6650557" y="1945295"/>
              <a:ext cx="503215"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Prod</a:t>
              </a:r>
              <a:endParaRPr lang="en-US" sz="1100">
                <a:solidFill>
                  <a:schemeClr val="bg2"/>
                </a:solidFill>
                <a:latin typeface="Segoe UI" panose="020B0502040204020203" pitchFamily="34" charset="0"/>
                <a:cs typeface="Segoe UI" panose="020B0502040204020203" pitchFamily="34" charset="0"/>
              </a:endParaRPr>
            </a:p>
          </p:txBody>
        </p:sp>
      </p:grpSp>
      <p:grpSp>
        <p:nvGrpSpPr>
          <p:cNvPr id="36" name="Group 35">
            <a:extLst>
              <a:ext uri="{FF2B5EF4-FFF2-40B4-BE49-F238E27FC236}">
                <a16:creationId xmlns:a16="http://schemas.microsoft.com/office/drawing/2014/main" id="{6AF6D431-44B9-4BB0-82E3-D721457AF4C8}"/>
              </a:ext>
            </a:extLst>
          </p:cNvPr>
          <p:cNvGrpSpPr/>
          <p:nvPr/>
        </p:nvGrpSpPr>
        <p:grpSpPr>
          <a:xfrm>
            <a:off x="2582924" y="2098590"/>
            <a:ext cx="1305999" cy="1371633"/>
            <a:chOff x="7709034" y="2159000"/>
            <a:chExt cx="1305999" cy="1371633"/>
          </a:xfrm>
        </p:grpSpPr>
        <mc:AlternateContent xmlns:mc="http://schemas.openxmlformats.org/markup-compatibility/2006" xmlns:p14="http://schemas.microsoft.com/office/powerpoint/2010/main">
          <mc:Choice Requires="p14">
            <p:contentPart p14:bwMode="auto" r:id="rId8">
              <p14:nvContentPartPr>
                <p14:cNvPr id="37" name="Ink 36">
                  <a:extLst>
                    <a:ext uri="{FF2B5EF4-FFF2-40B4-BE49-F238E27FC236}">
                      <a16:creationId xmlns:a16="http://schemas.microsoft.com/office/drawing/2014/main" id="{424BC093-1959-4A55-A64F-F6964B594E72}"/>
                    </a:ext>
                  </a:extLst>
                </p14:cNvPr>
                <p14:cNvContentPartPr/>
                <p14:nvPr/>
              </p14:nvContentPartPr>
              <p14:xfrm>
                <a:off x="7979514" y="2159000"/>
                <a:ext cx="541800" cy="888480"/>
              </p14:xfrm>
            </p:contentPart>
          </mc:Choice>
          <mc:Fallback xmlns="">
            <p:pic>
              <p:nvPicPr>
                <p:cNvPr id="37" name="Ink 36">
                  <a:extLst>
                    <a:ext uri="{FF2B5EF4-FFF2-40B4-BE49-F238E27FC236}">
                      <a16:creationId xmlns:a16="http://schemas.microsoft.com/office/drawing/2014/main" id="{424BC093-1959-4A55-A64F-F6964B594E72}"/>
                    </a:ext>
                  </a:extLst>
                </p:cNvPr>
                <p:cNvPicPr/>
                <p:nvPr/>
              </p:nvPicPr>
              <p:blipFill>
                <a:blip r:embed="rId9"/>
                <a:stretch>
                  <a:fillRect/>
                </a:stretch>
              </p:blipFill>
              <p:spPr>
                <a:xfrm>
                  <a:off x="7961514" y="2141000"/>
                  <a:ext cx="577440" cy="924120"/>
                </a:xfrm>
                <a:prstGeom prst="rect">
                  <a:avLst/>
                </a:prstGeom>
              </p:spPr>
            </p:pic>
          </mc:Fallback>
        </mc:AlternateContent>
        <p:sp>
          <p:nvSpPr>
            <p:cNvPr id="38" name="Rectangle 37">
              <a:extLst>
                <a:ext uri="{FF2B5EF4-FFF2-40B4-BE49-F238E27FC236}">
                  <a16:creationId xmlns:a16="http://schemas.microsoft.com/office/drawing/2014/main" id="{C6D968B6-2F1C-44C1-82F7-9457F52E1625}"/>
                </a:ext>
              </a:extLst>
            </p:cNvPr>
            <p:cNvSpPr/>
            <p:nvPr/>
          </p:nvSpPr>
          <p:spPr>
            <a:xfrm>
              <a:off x="7709034" y="3007413"/>
              <a:ext cx="1305999" cy="523220"/>
            </a:xfrm>
            <a:prstGeom prst="rect">
              <a:avLst/>
            </a:prstGeom>
          </p:spPr>
          <p:txBody>
            <a:bodyPr wrap="none">
              <a:spAutoFit/>
            </a:bodyPr>
            <a:lstStyle/>
            <a:p>
              <a:pPr algn="ctr"/>
              <a:r>
                <a:rPr lang="en-US" sz="1600">
                  <a:solidFill>
                    <a:srgbClr val="000000"/>
                  </a:solidFill>
                </a:rPr>
                <a:t>Pete</a:t>
              </a:r>
              <a:br>
                <a:rPr lang="en-US" sz="1600">
                  <a:solidFill>
                    <a:srgbClr val="000000"/>
                  </a:solidFill>
                </a:rPr>
              </a:br>
              <a:r>
                <a:rPr lang="en-US" sz="1200">
                  <a:solidFill>
                    <a:srgbClr val="000000"/>
                  </a:solidFill>
                </a:rPr>
                <a:t>(Platform team)</a:t>
              </a:r>
              <a:endParaRPr lang="en-US" sz="1600"/>
            </a:p>
          </p:txBody>
        </p:sp>
      </p:grpSp>
      <p:sp>
        <p:nvSpPr>
          <p:cNvPr id="40" name="Speech Bubble: Oval 39">
            <a:extLst>
              <a:ext uri="{FF2B5EF4-FFF2-40B4-BE49-F238E27FC236}">
                <a16:creationId xmlns:a16="http://schemas.microsoft.com/office/drawing/2014/main" id="{B140B908-DD5F-41CD-B5BA-B688C757540C}"/>
              </a:ext>
            </a:extLst>
          </p:cNvPr>
          <p:cNvSpPr/>
          <p:nvPr/>
        </p:nvSpPr>
        <p:spPr>
          <a:xfrm>
            <a:off x="1579151" y="1223300"/>
            <a:ext cx="2199706" cy="642093"/>
          </a:xfrm>
          <a:prstGeom prst="wedgeEllipseCallout">
            <a:avLst>
              <a:gd name="adj1" fmla="val 23110"/>
              <a:gd name="adj2" fmla="val 74294"/>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Database issue.</a:t>
            </a:r>
            <a:br>
              <a:rPr lang="en-US" sz="1400" b="1">
                <a:solidFill>
                  <a:srgbClr val="000000"/>
                </a:solidFill>
              </a:rPr>
            </a:br>
            <a:r>
              <a:rPr lang="en-US" sz="1400" b="1">
                <a:solidFill>
                  <a:srgbClr val="000000"/>
                </a:solidFill>
              </a:rPr>
              <a:t>NOT IT!</a:t>
            </a:r>
            <a:endParaRPr lang="en-US" sz="1400" b="1">
              <a:solidFill>
                <a:srgbClr val="C00000"/>
              </a:solidFill>
            </a:endParaRPr>
          </a:p>
        </p:txBody>
      </p:sp>
      <p:grpSp>
        <p:nvGrpSpPr>
          <p:cNvPr id="64" name="Group 63">
            <a:extLst>
              <a:ext uri="{FF2B5EF4-FFF2-40B4-BE49-F238E27FC236}">
                <a16:creationId xmlns:a16="http://schemas.microsoft.com/office/drawing/2014/main" id="{FDD5C370-ACCA-4715-9E56-AA9D5D754163}"/>
              </a:ext>
            </a:extLst>
          </p:cNvPr>
          <p:cNvGrpSpPr/>
          <p:nvPr/>
        </p:nvGrpSpPr>
        <p:grpSpPr>
          <a:xfrm>
            <a:off x="5034789" y="2061805"/>
            <a:ext cx="969817" cy="1370423"/>
            <a:chOff x="4704589" y="2061805"/>
            <a:chExt cx="969817" cy="1370423"/>
          </a:xfrm>
        </p:grpSpPr>
        <p:grpSp>
          <p:nvGrpSpPr>
            <p:cNvPr id="59" name="Group 58">
              <a:extLst>
                <a:ext uri="{FF2B5EF4-FFF2-40B4-BE49-F238E27FC236}">
                  <a16:creationId xmlns:a16="http://schemas.microsoft.com/office/drawing/2014/main" id="{A79A33D3-58A9-4E75-A0E8-153AED30A6D6}"/>
                </a:ext>
              </a:extLst>
            </p:cNvPr>
            <p:cNvGrpSpPr/>
            <p:nvPr/>
          </p:nvGrpSpPr>
          <p:grpSpPr>
            <a:xfrm>
              <a:off x="4704589" y="2349675"/>
              <a:ext cx="969817" cy="1082553"/>
              <a:chOff x="7877126" y="2448080"/>
              <a:chExt cx="969817" cy="1082553"/>
            </a:xfrm>
          </p:grpSpPr>
          <mc:AlternateContent xmlns:mc="http://schemas.openxmlformats.org/markup-compatibility/2006" xmlns:p14="http://schemas.microsoft.com/office/powerpoint/2010/main">
            <mc:Choice Requires="p14">
              <p:contentPart p14:bwMode="auto" r:id="rId10">
                <p14:nvContentPartPr>
                  <p14:cNvPr id="60" name="Ink 59">
                    <a:extLst>
                      <a:ext uri="{FF2B5EF4-FFF2-40B4-BE49-F238E27FC236}">
                        <a16:creationId xmlns:a16="http://schemas.microsoft.com/office/drawing/2014/main" id="{7DF4F95D-6D96-45AB-9346-B8D80E3B4DE7}"/>
                      </a:ext>
                    </a:extLst>
                  </p14:cNvPr>
                  <p14:cNvContentPartPr/>
                  <p14:nvPr/>
                </p14:nvContentPartPr>
                <p14:xfrm>
                  <a:off x="8260674" y="2448080"/>
                  <a:ext cx="260280" cy="599760"/>
                </p14:xfrm>
              </p:contentPart>
            </mc:Choice>
            <mc:Fallback xmlns="">
              <p:pic>
                <p:nvPicPr>
                  <p:cNvPr id="60" name="Ink 59">
                    <a:extLst>
                      <a:ext uri="{FF2B5EF4-FFF2-40B4-BE49-F238E27FC236}">
                        <a16:creationId xmlns:a16="http://schemas.microsoft.com/office/drawing/2014/main" id="{7DF4F95D-6D96-45AB-9346-B8D80E3B4DE7}"/>
                      </a:ext>
                    </a:extLst>
                  </p:cNvPr>
                  <p:cNvPicPr/>
                  <p:nvPr/>
                </p:nvPicPr>
                <p:blipFill>
                  <a:blip r:embed="rId11"/>
                  <a:stretch>
                    <a:fillRect/>
                  </a:stretch>
                </p:blipFill>
                <p:spPr>
                  <a:xfrm>
                    <a:off x="8242674" y="2430080"/>
                    <a:ext cx="295920" cy="635400"/>
                  </a:xfrm>
                  <a:prstGeom prst="rect">
                    <a:avLst/>
                  </a:prstGeom>
                </p:spPr>
              </p:pic>
            </mc:Fallback>
          </mc:AlternateContent>
          <p:sp>
            <p:nvSpPr>
              <p:cNvPr id="61" name="Rectangle 60">
                <a:extLst>
                  <a:ext uri="{FF2B5EF4-FFF2-40B4-BE49-F238E27FC236}">
                    <a16:creationId xmlns:a16="http://schemas.microsoft.com/office/drawing/2014/main" id="{B40AD47D-7C78-4D9F-8FAB-091E9E211E73}"/>
                  </a:ext>
                </a:extLst>
              </p:cNvPr>
              <p:cNvSpPr/>
              <p:nvPr/>
            </p:nvSpPr>
            <p:spPr>
              <a:xfrm>
                <a:off x="7877126" y="3007413"/>
                <a:ext cx="969817" cy="523220"/>
              </a:xfrm>
              <a:prstGeom prst="rect">
                <a:avLst/>
              </a:prstGeom>
            </p:spPr>
            <p:txBody>
              <a:bodyPr wrap="none">
                <a:spAutoFit/>
              </a:bodyPr>
              <a:lstStyle/>
              <a:p>
                <a:pPr algn="ctr"/>
                <a:r>
                  <a:rPr lang="en-US" sz="1600">
                    <a:solidFill>
                      <a:srgbClr val="000000"/>
                    </a:solidFill>
                  </a:rPr>
                  <a:t>Abby</a:t>
                </a:r>
                <a:br>
                  <a:rPr lang="en-US" sz="1600">
                    <a:solidFill>
                      <a:srgbClr val="000000"/>
                    </a:solidFill>
                  </a:rPr>
                </a:br>
                <a:r>
                  <a:rPr lang="en-US" sz="1200">
                    <a:solidFill>
                      <a:srgbClr val="000000"/>
                    </a:solidFill>
                  </a:rPr>
                  <a:t>(DBA Lead)</a:t>
                </a:r>
                <a:endParaRPr lang="en-US" sz="1600"/>
              </a:p>
            </p:txBody>
          </p:sp>
        </p:grpSp>
        <mc:AlternateContent xmlns:mc="http://schemas.openxmlformats.org/markup-compatibility/2006" xmlns:p14="http://schemas.microsoft.com/office/powerpoint/2010/main">
          <mc:Choice Requires="p14">
            <p:contentPart p14:bwMode="auto" r:id="rId12">
              <p14:nvContentPartPr>
                <p14:cNvPr id="2060" name="Ink 2059">
                  <a:extLst>
                    <a:ext uri="{FF2B5EF4-FFF2-40B4-BE49-F238E27FC236}">
                      <a16:creationId xmlns:a16="http://schemas.microsoft.com/office/drawing/2014/main" id="{BFA71694-398B-4A30-8638-A6371C2BDE18}"/>
                    </a:ext>
                  </a:extLst>
                </p14:cNvPr>
                <p14:cNvContentPartPr/>
                <p14:nvPr/>
              </p14:nvContentPartPr>
              <p14:xfrm>
                <a:off x="4994331" y="2421805"/>
                <a:ext cx="197280" cy="179280"/>
              </p14:xfrm>
            </p:contentPart>
          </mc:Choice>
          <mc:Fallback xmlns="">
            <p:pic>
              <p:nvPicPr>
                <p:cNvPr id="2060" name="Ink 2059">
                  <a:extLst>
                    <a:ext uri="{FF2B5EF4-FFF2-40B4-BE49-F238E27FC236}">
                      <a16:creationId xmlns:a16="http://schemas.microsoft.com/office/drawing/2014/main" id="{BFA71694-398B-4A30-8638-A6371C2BDE18}"/>
                    </a:ext>
                  </a:extLst>
                </p:cNvPr>
                <p:cNvPicPr/>
                <p:nvPr/>
              </p:nvPicPr>
              <p:blipFill>
                <a:blip r:embed="rId13"/>
                <a:stretch>
                  <a:fillRect/>
                </a:stretch>
              </p:blipFill>
              <p:spPr>
                <a:xfrm>
                  <a:off x="4976364" y="2403769"/>
                  <a:ext cx="232855" cy="21499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61" name="Ink 2060">
                  <a:extLst>
                    <a:ext uri="{FF2B5EF4-FFF2-40B4-BE49-F238E27FC236}">
                      <a16:creationId xmlns:a16="http://schemas.microsoft.com/office/drawing/2014/main" id="{62AA43C9-87D5-417B-8905-4725C24A18D5}"/>
                    </a:ext>
                  </a:extLst>
                </p14:cNvPr>
                <p14:cNvContentPartPr/>
                <p14:nvPr/>
              </p14:nvContentPartPr>
              <p14:xfrm>
                <a:off x="5094275" y="2061805"/>
                <a:ext cx="197640" cy="260280"/>
              </p14:xfrm>
            </p:contentPart>
          </mc:Choice>
          <mc:Fallback xmlns="">
            <p:pic>
              <p:nvPicPr>
                <p:cNvPr id="2061" name="Ink 2060">
                  <a:extLst>
                    <a:ext uri="{FF2B5EF4-FFF2-40B4-BE49-F238E27FC236}">
                      <a16:creationId xmlns:a16="http://schemas.microsoft.com/office/drawing/2014/main" id="{62AA43C9-87D5-417B-8905-4725C24A18D5}"/>
                    </a:ext>
                  </a:extLst>
                </p:cNvPr>
                <p:cNvPicPr/>
                <p:nvPr/>
              </p:nvPicPr>
              <p:blipFill>
                <a:blip r:embed="rId15"/>
                <a:stretch>
                  <a:fillRect/>
                </a:stretch>
              </p:blipFill>
              <p:spPr>
                <a:xfrm>
                  <a:off x="5076275" y="2043805"/>
                  <a:ext cx="233280" cy="295920"/>
                </a:xfrm>
                <a:prstGeom prst="rect">
                  <a:avLst/>
                </a:prstGeom>
              </p:spPr>
            </p:pic>
          </mc:Fallback>
        </mc:AlternateContent>
      </p:grpSp>
      <p:grpSp>
        <p:nvGrpSpPr>
          <p:cNvPr id="2079" name="Group 2078">
            <a:extLst>
              <a:ext uri="{FF2B5EF4-FFF2-40B4-BE49-F238E27FC236}">
                <a16:creationId xmlns:a16="http://schemas.microsoft.com/office/drawing/2014/main" id="{448E532B-79F7-4018-B162-800EA2A868BD}"/>
              </a:ext>
            </a:extLst>
          </p:cNvPr>
          <p:cNvGrpSpPr/>
          <p:nvPr/>
        </p:nvGrpSpPr>
        <p:grpSpPr>
          <a:xfrm>
            <a:off x="5208678" y="1210942"/>
            <a:ext cx="2199706" cy="642093"/>
            <a:chOff x="4764178" y="1140045"/>
            <a:chExt cx="2199706" cy="642093"/>
          </a:xfrm>
        </p:grpSpPr>
        <p:sp>
          <p:nvSpPr>
            <p:cNvPr id="114" name="Speech Bubble: Oval 113">
              <a:extLst>
                <a:ext uri="{FF2B5EF4-FFF2-40B4-BE49-F238E27FC236}">
                  <a16:creationId xmlns:a16="http://schemas.microsoft.com/office/drawing/2014/main" id="{CE6FA5C6-10C5-4DB3-8309-8373DE0BC241}"/>
                </a:ext>
              </a:extLst>
            </p:cNvPr>
            <p:cNvSpPr/>
            <p:nvPr/>
          </p:nvSpPr>
          <p:spPr>
            <a:xfrm>
              <a:off x="4764178" y="1140045"/>
              <a:ext cx="2199706" cy="642093"/>
            </a:xfrm>
            <a:prstGeom prst="wedgeEllipseCallout">
              <a:avLst>
                <a:gd name="adj1" fmla="val -29945"/>
                <a:gd name="adj2" fmla="val 82726"/>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Where’s your</a:t>
              </a:r>
              <a:br>
                <a:rPr lang="en-US" sz="1400" b="1">
                  <a:solidFill>
                    <a:srgbClr val="000000"/>
                  </a:solidFill>
                </a:rPr>
              </a:br>
              <a:r>
                <a:rPr lang="en-US" sz="1400" b="1">
                  <a:solidFill>
                    <a:srgbClr val="000000"/>
                  </a:solidFill>
                </a:rPr>
                <a:t>                   ticket?</a:t>
              </a:r>
              <a:endParaRPr lang="en-US" sz="1400" b="1">
                <a:solidFill>
                  <a:srgbClr val="C00000"/>
                </a:solidFill>
              </a:endParaRPr>
            </a:p>
          </p:txBody>
        </p:sp>
        <p:pic>
          <p:nvPicPr>
            <p:cNvPr id="3074" name="Picture 2" descr="Related image">
              <a:extLst>
                <a:ext uri="{FF2B5EF4-FFF2-40B4-BE49-F238E27FC236}">
                  <a16:creationId xmlns:a16="http://schemas.microsoft.com/office/drawing/2014/main" id="{70B2F991-EDD6-4428-84E5-7C576EEDBB3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26186" y="1492371"/>
              <a:ext cx="921187" cy="1358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098931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animEffect transition="in" filter="fade">
                                      <p:cBhvr>
                                        <p:cTn id="23" dur="500"/>
                                        <p:tgtEl>
                                          <p:spTgt spid="6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79"/>
                                        </p:tgtEl>
                                        <p:attrNameLst>
                                          <p:attrName>style.visibility</p:attrName>
                                        </p:attrNameLst>
                                      </p:cBhvr>
                                      <p:to>
                                        <p:strVal val="visible"/>
                                      </p:to>
                                    </p:set>
                                    <p:animEffect transition="in" filter="fade">
                                      <p:cBhvr>
                                        <p:cTn id="28" dur="500"/>
                                        <p:tgtEl>
                                          <p:spTgt spid="2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46721FAE-1F5C-4841-B4E4-F5A63BB269DF}"/>
              </a:ext>
            </a:extLst>
          </p:cNvPr>
          <p:cNvSpPr txBox="1"/>
          <p:nvPr/>
        </p:nvSpPr>
        <p:spPr>
          <a:xfrm>
            <a:off x="236350"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11:45am</a:t>
            </a:r>
          </a:p>
        </p:txBody>
      </p:sp>
      <p:grpSp>
        <p:nvGrpSpPr>
          <p:cNvPr id="2059" name="Group 2058">
            <a:extLst>
              <a:ext uri="{FF2B5EF4-FFF2-40B4-BE49-F238E27FC236}">
                <a16:creationId xmlns:a16="http://schemas.microsoft.com/office/drawing/2014/main" id="{6177A436-7348-4929-8E35-EBDBEECA19D3}"/>
              </a:ext>
            </a:extLst>
          </p:cNvPr>
          <p:cNvGrpSpPr/>
          <p:nvPr/>
        </p:nvGrpSpPr>
        <p:grpSpPr>
          <a:xfrm>
            <a:off x="451753" y="2122091"/>
            <a:ext cx="714426" cy="1348132"/>
            <a:chOff x="451753" y="2122091"/>
            <a:chExt cx="714426" cy="1348132"/>
          </a:xfrm>
        </p:grpSpPr>
        <p:grpSp>
          <p:nvGrpSpPr>
            <p:cNvPr id="27" name="Group 26">
              <a:extLst>
                <a:ext uri="{FF2B5EF4-FFF2-40B4-BE49-F238E27FC236}">
                  <a16:creationId xmlns:a16="http://schemas.microsoft.com/office/drawing/2014/main" id="{AF76DB1B-333A-49AF-A5D5-17FF5ADF727B}"/>
                </a:ext>
              </a:extLst>
            </p:cNvPr>
            <p:cNvGrpSpPr/>
            <p:nvPr/>
          </p:nvGrpSpPr>
          <p:grpSpPr>
            <a:xfrm>
              <a:off x="451753" y="2122091"/>
              <a:ext cx="714426" cy="1348132"/>
              <a:chOff x="5037521" y="2090168"/>
              <a:chExt cx="714426" cy="1348132"/>
            </a:xfrm>
          </p:grpSpPr>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AC575A94-7B96-422D-B2BE-5674AD43C2BE}"/>
                      </a:ext>
                    </a:extLst>
                  </p14:cNvPr>
                  <p14:cNvContentPartPr/>
                  <p14:nvPr/>
                </p14:nvContentPartPr>
                <p14:xfrm>
                  <a:off x="5247227" y="2090168"/>
                  <a:ext cx="311040" cy="999000"/>
                </p14:xfrm>
              </p:contentPart>
            </mc:Choice>
            <mc:Fallback xmlns="">
              <p:pic>
                <p:nvPicPr>
                  <p:cNvPr id="28" name="Ink 27">
                    <a:extLst>
                      <a:ext uri="{FF2B5EF4-FFF2-40B4-BE49-F238E27FC236}">
                        <a16:creationId xmlns:a16="http://schemas.microsoft.com/office/drawing/2014/main" id="{AC575A94-7B96-422D-B2BE-5674AD43C2BE}"/>
                      </a:ext>
                    </a:extLst>
                  </p:cNvPr>
                  <p:cNvPicPr/>
                  <p:nvPr/>
                </p:nvPicPr>
                <p:blipFill>
                  <a:blip r:embed="rId4"/>
                  <a:stretch>
                    <a:fillRect/>
                  </a:stretch>
                </p:blipFill>
                <p:spPr>
                  <a:xfrm>
                    <a:off x="5229227" y="2072168"/>
                    <a:ext cx="346680" cy="1034640"/>
                  </a:xfrm>
                  <a:prstGeom prst="rect">
                    <a:avLst/>
                  </a:prstGeom>
                </p:spPr>
              </p:pic>
            </mc:Fallback>
          </mc:AlternateContent>
          <p:sp>
            <p:nvSpPr>
              <p:cNvPr id="29" name="Rectangle 28">
                <a:extLst>
                  <a:ext uri="{FF2B5EF4-FFF2-40B4-BE49-F238E27FC236}">
                    <a16:creationId xmlns:a16="http://schemas.microsoft.com/office/drawing/2014/main" id="{AD48512F-2049-43DD-923C-AD43E5B137DC}"/>
                  </a:ext>
                </a:extLst>
              </p:cNvPr>
              <p:cNvSpPr/>
              <p:nvPr/>
            </p:nvSpPr>
            <p:spPr>
              <a:xfrm>
                <a:off x="5037521"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37BD1037-41D1-400E-BF42-C3A00F75E643}"/>
                    </a:ext>
                  </a:extLst>
                </p14:cNvPr>
                <p14:cNvContentPartPr/>
                <p14:nvPr/>
              </p14:nvContentPartPr>
              <p14:xfrm>
                <a:off x="666932" y="2471640"/>
                <a:ext cx="404280" cy="217800"/>
              </p14:xfrm>
            </p:contentPart>
          </mc:Choice>
          <mc:Fallback xmlns="">
            <p:pic>
              <p:nvPicPr>
                <p:cNvPr id="4" name="Ink 3">
                  <a:extLst>
                    <a:ext uri="{FF2B5EF4-FFF2-40B4-BE49-F238E27FC236}">
                      <a16:creationId xmlns:a16="http://schemas.microsoft.com/office/drawing/2014/main" id="{37BD1037-41D1-400E-BF42-C3A00F75E643}"/>
                    </a:ext>
                  </a:extLst>
                </p:cNvPr>
                <p:cNvPicPr/>
                <p:nvPr/>
              </p:nvPicPr>
              <p:blipFill>
                <a:blip r:embed="rId6"/>
                <a:stretch>
                  <a:fillRect/>
                </a:stretch>
              </p:blipFill>
              <p:spPr>
                <a:xfrm>
                  <a:off x="648932" y="2453640"/>
                  <a:ext cx="439920" cy="253440"/>
                </a:xfrm>
                <a:prstGeom prst="rect">
                  <a:avLst/>
                </a:prstGeom>
              </p:spPr>
            </p:pic>
          </mc:Fallback>
        </mc:AlternateContent>
      </p:grpSp>
      <p:grpSp>
        <p:nvGrpSpPr>
          <p:cNvPr id="2058" name="Group 2057">
            <a:extLst>
              <a:ext uri="{FF2B5EF4-FFF2-40B4-BE49-F238E27FC236}">
                <a16:creationId xmlns:a16="http://schemas.microsoft.com/office/drawing/2014/main" id="{97CB1A06-9C9D-4BB4-8FC7-5D82C9D98051}"/>
              </a:ext>
            </a:extLst>
          </p:cNvPr>
          <p:cNvGrpSpPr/>
          <p:nvPr/>
        </p:nvGrpSpPr>
        <p:grpSpPr>
          <a:xfrm>
            <a:off x="1971262" y="2032521"/>
            <a:ext cx="1268527" cy="1437702"/>
            <a:chOff x="2079212" y="2095080"/>
            <a:chExt cx="1268527" cy="1437702"/>
          </a:xfrm>
        </p:grpSpPr>
        <mc:AlternateContent xmlns:mc="http://schemas.openxmlformats.org/markup-compatibility/2006" xmlns:p14="http://schemas.microsoft.com/office/powerpoint/2010/main">
          <mc:Choice Requires="p14">
            <p:contentPart p14:bwMode="auto" r:id="rId7">
              <p14:nvContentPartPr>
                <p14:cNvPr id="2049" name="Ink 2048">
                  <a:extLst>
                    <a:ext uri="{FF2B5EF4-FFF2-40B4-BE49-F238E27FC236}">
                      <a16:creationId xmlns:a16="http://schemas.microsoft.com/office/drawing/2014/main" id="{C0F58FF1-9ADC-40BE-9B23-6E7151929C9F}"/>
                    </a:ext>
                  </a:extLst>
                </p14:cNvPr>
                <p14:cNvContentPartPr/>
                <p14:nvPr/>
              </p14:nvContentPartPr>
              <p14:xfrm>
                <a:off x="2079212" y="2095080"/>
                <a:ext cx="1187280" cy="977040"/>
              </p14:xfrm>
            </p:contentPart>
          </mc:Choice>
          <mc:Fallback xmlns="">
            <p:pic>
              <p:nvPicPr>
                <p:cNvPr id="2049" name="Ink 2048">
                  <a:extLst>
                    <a:ext uri="{FF2B5EF4-FFF2-40B4-BE49-F238E27FC236}">
                      <a16:creationId xmlns:a16="http://schemas.microsoft.com/office/drawing/2014/main" id="{C0F58FF1-9ADC-40BE-9B23-6E7151929C9F}"/>
                    </a:ext>
                  </a:extLst>
                </p:cNvPr>
                <p:cNvPicPr/>
                <p:nvPr/>
              </p:nvPicPr>
              <p:blipFill>
                <a:blip r:embed="rId8"/>
                <a:stretch>
                  <a:fillRect/>
                </a:stretch>
              </p:blipFill>
              <p:spPr>
                <a:xfrm>
                  <a:off x="2061212" y="2077080"/>
                  <a:ext cx="1222920" cy="1012680"/>
                </a:xfrm>
                <a:prstGeom prst="rect">
                  <a:avLst/>
                </a:prstGeom>
              </p:spPr>
            </p:pic>
          </mc:Fallback>
        </mc:AlternateContent>
        <p:sp>
          <p:nvSpPr>
            <p:cNvPr id="81" name="Rectangle 80">
              <a:extLst>
                <a:ext uri="{FF2B5EF4-FFF2-40B4-BE49-F238E27FC236}">
                  <a16:creationId xmlns:a16="http://schemas.microsoft.com/office/drawing/2014/main" id="{BF726D32-1C04-4FE1-BA47-0495AFC72CF1}"/>
                </a:ext>
              </a:extLst>
            </p:cNvPr>
            <p:cNvSpPr/>
            <p:nvPr/>
          </p:nvSpPr>
          <p:spPr>
            <a:xfrm>
              <a:off x="2396837" y="3009562"/>
              <a:ext cx="950902" cy="523220"/>
            </a:xfrm>
            <a:prstGeom prst="rect">
              <a:avLst/>
            </a:prstGeom>
          </p:spPr>
          <p:txBody>
            <a:bodyPr wrap="none">
              <a:spAutoFit/>
            </a:bodyPr>
            <a:lstStyle/>
            <a:p>
              <a:pPr algn="ctr"/>
              <a:r>
                <a:rPr lang="en-US" sz="1600">
                  <a:solidFill>
                    <a:srgbClr val="000000"/>
                  </a:solidFill>
                </a:rPr>
                <a:t>Brent</a:t>
              </a:r>
              <a:br>
                <a:rPr lang="en-US" sz="1600">
                  <a:solidFill>
                    <a:srgbClr val="000000"/>
                  </a:solidFill>
                </a:rPr>
              </a:br>
              <a:r>
                <a:rPr lang="en-US" sz="1200">
                  <a:solidFill>
                    <a:srgbClr val="000000"/>
                  </a:solidFill>
                </a:rPr>
                <a:t>(DBA SME)</a:t>
              </a:r>
              <a:endParaRPr lang="en-US" sz="1600"/>
            </a:p>
          </p:txBody>
        </p:sp>
      </p:grpSp>
      <p:grpSp>
        <p:nvGrpSpPr>
          <p:cNvPr id="88" name="Group 87">
            <a:extLst>
              <a:ext uri="{FF2B5EF4-FFF2-40B4-BE49-F238E27FC236}">
                <a16:creationId xmlns:a16="http://schemas.microsoft.com/office/drawing/2014/main" id="{4C72CBE9-B04D-409D-A943-FDE8C837B047}"/>
              </a:ext>
            </a:extLst>
          </p:cNvPr>
          <p:cNvGrpSpPr/>
          <p:nvPr/>
        </p:nvGrpSpPr>
        <p:grpSpPr>
          <a:xfrm>
            <a:off x="6561287" y="2061805"/>
            <a:ext cx="969817" cy="1370423"/>
            <a:chOff x="4704589" y="2061805"/>
            <a:chExt cx="969817" cy="1370423"/>
          </a:xfrm>
        </p:grpSpPr>
        <p:grpSp>
          <p:nvGrpSpPr>
            <p:cNvPr id="89" name="Group 88">
              <a:extLst>
                <a:ext uri="{FF2B5EF4-FFF2-40B4-BE49-F238E27FC236}">
                  <a16:creationId xmlns:a16="http://schemas.microsoft.com/office/drawing/2014/main" id="{1270A82C-38E8-407B-9388-A5765A15CFAA}"/>
                </a:ext>
              </a:extLst>
            </p:cNvPr>
            <p:cNvGrpSpPr/>
            <p:nvPr/>
          </p:nvGrpSpPr>
          <p:grpSpPr>
            <a:xfrm>
              <a:off x="4704589" y="2349675"/>
              <a:ext cx="969817" cy="1082553"/>
              <a:chOff x="7877126" y="2448080"/>
              <a:chExt cx="969817" cy="1082553"/>
            </a:xfrm>
          </p:grpSpPr>
          <mc:AlternateContent xmlns:mc="http://schemas.openxmlformats.org/markup-compatibility/2006" xmlns:p14="http://schemas.microsoft.com/office/powerpoint/2010/main">
            <mc:Choice Requires="p14">
              <p:contentPart p14:bwMode="auto" r:id="rId9">
                <p14:nvContentPartPr>
                  <p14:cNvPr id="92" name="Ink 91">
                    <a:extLst>
                      <a:ext uri="{FF2B5EF4-FFF2-40B4-BE49-F238E27FC236}">
                        <a16:creationId xmlns:a16="http://schemas.microsoft.com/office/drawing/2014/main" id="{16081D43-7676-43C9-B42F-E27EBC392325}"/>
                      </a:ext>
                    </a:extLst>
                  </p14:cNvPr>
                  <p14:cNvContentPartPr/>
                  <p14:nvPr/>
                </p14:nvContentPartPr>
                <p14:xfrm>
                  <a:off x="8260674" y="2448080"/>
                  <a:ext cx="260280" cy="599760"/>
                </p14:xfrm>
              </p:contentPart>
            </mc:Choice>
            <mc:Fallback xmlns="">
              <p:pic>
                <p:nvPicPr>
                  <p:cNvPr id="92" name="Ink 91">
                    <a:extLst>
                      <a:ext uri="{FF2B5EF4-FFF2-40B4-BE49-F238E27FC236}">
                        <a16:creationId xmlns:a16="http://schemas.microsoft.com/office/drawing/2014/main" id="{16081D43-7676-43C9-B42F-E27EBC392325}"/>
                      </a:ext>
                    </a:extLst>
                  </p:cNvPr>
                  <p:cNvPicPr/>
                  <p:nvPr/>
                </p:nvPicPr>
                <p:blipFill>
                  <a:blip r:embed="rId10"/>
                  <a:stretch>
                    <a:fillRect/>
                  </a:stretch>
                </p:blipFill>
                <p:spPr>
                  <a:xfrm>
                    <a:off x="8242674" y="2430080"/>
                    <a:ext cx="295920" cy="635400"/>
                  </a:xfrm>
                  <a:prstGeom prst="rect">
                    <a:avLst/>
                  </a:prstGeom>
                </p:spPr>
              </p:pic>
            </mc:Fallback>
          </mc:AlternateContent>
          <p:sp>
            <p:nvSpPr>
              <p:cNvPr id="93" name="Rectangle 92">
                <a:extLst>
                  <a:ext uri="{FF2B5EF4-FFF2-40B4-BE49-F238E27FC236}">
                    <a16:creationId xmlns:a16="http://schemas.microsoft.com/office/drawing/2014/main" id="{8B960437-33B6-43F5-9B11-44D2B47D2B61}"/>
                  </a:ext>
                </a:extLst>
              </p:cNvPr>
              <p:cNvSpPr/>
              <p:nvPr/>
            </p:nvSpPr>
            <p:spPr>
              <a:xfrm>
                <a:off x="7877126" y="3007413"/>
                <a:ext cx="969817" cy="523220"/>
              </a:xfrm>
              <a:prstGeom prst="rect">
                <a:avLst/>
              </a:prstGeom>
            </p:spPr>
            <p:txBody>
              <a:bodyPr wrap="none">
                <a:spAutoFit/>
              </a:bodyPr>
              <a:lstStyle/>
              <a:p>
                <a:pPr algn="ctr"/>
                <a:r>
                  <a:rPr lang="en-US" sz="1600">
                    <a:solidFill>
                      <a:srgbClr val="000000"/>
                    </a:solidFill>
                  </a:rPr>
                  <a:t>Abby</a:t>
                </a:r>
                <a:br>
                  <a:rPr lang="en-US" sz="1600">
                    <a:solidFill>
                      <a:srgbClr val="000000"/>
                    </a:solidFill>
                  </a:rPr>
                </a:br>
                <a:r>
                  <a:rPr lang="en-US" sz="1200">
                    <a:solidFill>
                      <a:srgbClr val="000000"/>
                    </a:solidFill>
                  </a:rPr>
                  <a:t>(DBA Lead)</a:t>
                </a:r>
                <a:endParaRPr lang="en-US" sz="1600"/>
              </a:p>
            </p:txBody>
          </p:sp>
        </p:grpSp>
        <mc:AlternateContent xmlns:mc="http://schemas.openxmlformats.org/markup-compatibility/2006" xmlns:p14="http://schemas.microsoft.com/office/powerpoint/2010/main">
          <mc:Choice Requires="p14">
            <p:contentPart p14:bwMode="auto" r:id="rId11">
              <p14:nvContentPartPr>
                <p14:cNvPr id="90" name="Ink 89">
                  <a:extLst>
                    <a:ext uri="{FF2B5EF4-FFF2-40B4-BE49-F238E27FC236}">
                      <a16:creationId xmlns:a16="http://schemas.microsoft.com/office/drawing/2014/main" id="{941F1007-5919-434E-BD7E-49B86200578C}"/>
                    </a:ext>
                  </a:extLst>
                </p14:cNvPr>
                <p14:cNvContentPartPr/>
                <p14:nvPr/>
              </p14:nvContentPartPr>
              <p14:xfrm>
                <a:off x="4994331" y="2421805"/>
                <a:ext cx="197280" cy="179280"/>
              </p14:xfrm>
            </p:contentPart>
          </mc:Choice>
          <mc:Fallback xmlns="">
            <p:pic>
              <p:nvPicPr>
                <p:cNvPr id="90" name="Ink 89">
                  <a:extLst>
                    <a:ext uri="{FF2B5EF4-FFF2-40B4-BE49-F238E27FC236}">
                      <a16:creationId xmlns:a16="http://schemas.microsoft.com/office/drawing/2014/main" id="{941F1007-5919-434E-BD7E-49B86200578C}"/>
                    </a:ext>
                  </a:extLst>
                </p:cNvPr>
                <p:cNvPicPr/>
                <p:nvPr/>
              </p:nvPicPr>
              <p:blipFill>
                <a:blip r:embed="rId12"/>
                <a:stretch>
                  <a:fillRect/>
                </a:stretch>
              </p:blipFill>
              <p:spPr>
                <a:xfrm>
                  <a:off x="4976364" y="2403769"/>
                  <a:ext cx="232855" cy="214992"/>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1" name="Ink 90">
                  <a:extLst>
                    <a:ext uri="{FF2B5EF4-FFF2-40B4-BE49-F238E27FC236}">
                      <a16:creationId xmlns:a16="http://schemas.microsoft.com/office/drawing/2014/main" id="{C50352B0-7D1E-466B-8694-D61968751339}"/>
                    </a:ext>
                  </a:extLst>
                </p14:cNvPr>
                <p14:cNvContentPartPr/>
                <p14:nvPr/>
              </p14:nvContentPartPr>
              <p14:xfrm>
                <a:off x="5094275" y="2061805"/>
                <a:ext cx="197640" cy="260280"/>
              </p14:xfrm>
            </p:contentPart>
          </mc:Choice>
          <mc:Fallback xmlns="">
            <p:pic>
              <p:nvPicPr>
                <p:cNvPr id="91" name="Ink 90">
                  <a:extLst>
                    <a:ext uri="{FF2B5EF4-FFF2-40B4-BE49-F238E27FC236}">
                      <a16:creationId xmlns:a16="http://schemas.microsoft.com/office/drawing/2014/main" id="{C50352B0-7D1E-466B-8694-D61968751339}"/>
                    </a:ext>
                  </a:extLst>
                </p:cNvPr>
                <p:cNvPicPr/>
                <p:nvPr/>
              </p:nvPicPr>
              <p:blipFill>
                <a:blip r:embed="rId14"/>
                <a:stretch>
                  <a:fillRect/>
                </a:stretch>
              </p:blipFill>
              <p:spPr>
                <a:xfrm>
                  <a:off x="5076275" y="2043805"/>
                  <a:ext cx="233280" cy="295920"/>
                </a:xfrm>
                <a:prstGeom prst="rect">
                  <a:avLst/>
                </a:prstGeom>
              </p:spPr>
            </p:pic>
          </mc:Fallback>
        </mc:AlternateContent>
      </p:grpSp>
      <p:sp>
        <p:nvSpPr>
          <p:cNvPr id="95" name="Speech Bubble: Oval 94">
            <a:extLst>
              <a:ext uri="{FF2B5EF4-FFF2-40B4-BE49-F238E27FC236}">
                <a16:creationId xmlns:a16="http://schemas.microsoft.com/office/drawing/2014/main" id="{18CA73E4-8A96-42BC-8778-953B885EBD26}"/>
              </a:ext>
            </a:extLst>
          </p:cNvPr>
          <p:cNvSpPr/>
          <p:nvPr/>
        </p:nvSpPr>
        <p:spPr>
          <a:xfrm>
            <a:off x="6944835" y="1225945"/>
            <a:ext cx="1555047" cy="642093"/>
          </a:xfrm>
          <a:prstGeom prst="wedgeEllipseCallout">
            <a:avLst>
              <a:gd name="adj1" fmla="val -29945"/>
              <a:gd name="adj2" fmla="val 82726"/>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Prod issue. Sorry.</a:t>
            </a:r>
            <a:endParaRPr lang="en-US" sz="1400" b="1">
              <a:solidFill>
                <a:srgbClr val="C00000"/>
              </a:solidFill>
            </a:endParaRPr>
          </a:p>
        </p:txBody>
      </p:sp>
      <p:sp>
        <p:nvSpPr>
          <p:cNvPr id="97" name="TextBox 96">
            <a:extLst>
              <a:ext uri="{FF2B5EF4-FFF2-40B4-BE49-F238E27FC236}">
                <a16:creationId xmlns:a16="http://schemas.microsoft.com/office/drawing/2014/main" id="{0ABD9D6E-3AE7-4439-B9C8-1791682FC28F}"/>
              </a:ext>
            </a:extLst>
          </p:cNvPr>
          <p:cNvSpPr txBox="1"/>
          <p:nvPr/>
        </p:nvSpPr>
        <p:spPr>
          <a:xfrm>
            <a:off x="5409424"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4:00pm</a:t>
            </a:r>
          </a:p>
        </p:txBody>
      </p:sp>
      <p:grpSp>
        <p:nvGrpSpPr>
          <p:cNvPr id="74" name="Group 73">
            <a:extLst>
              <a:ext uri="{FF2B5EF4-FFF2-40B4-BE49-F238E27FC236}">
                <a16:creationId xmlns:a16="http://schemas.microsoft.com/office/drawing/2014/main" id="{EE13E920-03EB-47F6-9A82-E5637C30E912}"/>
              </a:ext>
            </a:extLst>
          </p:cNvPr>
          <p:cNvGrpSpPr/>
          <p:nvPr/>
        </p:nvGrpSpPr>
        <p:grpSpPr>
          <a:xfrm>
            <a:off x="5477468" y="2111945"/>
            <a:ext cx="714426" cy="1358278"/>
            <a:chOff x="5477468" y="2111945"/>
            <a:chExt cx="714426" cy="1358278"/>
          </a:xfrm>
        </p:grpSpPr>
        <p:grpSp>
          <p:nvGrpSpPr>
            <p:cNvPr id="67" name="Group 66">
              <a:extLst>
                <a:ext uri="{FF2B5EF4-FFF2-40B4-BE49-F238E27FC236}">
                  <a16:creationId xmlns:a16="http://schemas.microsoft.com/office/drawing/2014/main" id="{F0E999C2-473A-45BE-8873-121A5B97F986}"/>
                </a:ext>
              </a:extLst>
            </p:cNvPr>
            <p:cNvGrpSpPr/>
            <p:nvPr/>
          </p:nvGrpSpPr>
          <p:grpSpPr>
            <a:xfrm>
              <a:off x="5477468" y="2433491"/>
              <a:ext cx="714426" cy="1036732"/>
              <a:chOff x="5477468" y="2433491"/>
              <a:chExt cx="714426" cy="1036732"/>
            </a:xfrm>
          </p:grpSpPr>
          <p:grpSp>
            <p:nvGrpSpPr>
              <p:cNvPr id="84" name="Group 83">
                <a:extLst>
                  <a:ext uri="{FF2B5EF4-FFF2-40B4-BE49-F238E27FC236}">
                    <a16:creationId xmlns:a16="http://schemas.microsoft.com/office/drawing/2014/main" id="{09D25C4B-D435-4989-9C43-2B2ED0EF5E45}"/>
                  </a:ext>
                </a:extLst>
              </p:cNvPr>
              <p:cNvGrpSpPr/>
              <p:nvPr/>
            </p:nvGrpSpPr>
            <p:grpSpPr>
              <a:xfrm>
                <a:off x="5477468" y="2433491"/>
                <a:ext cx="714426" cy="1036732"/>
                <a:chOff x="5037521" y="2401568"/>
                <a:chExt cx="714426" cy="1036732"/>
              </a:xfrm>
            </p:grpSpPr>
            <mc:AlternateContent xmlns:mc="http://schemas.openxmlformats.org/markup-compatibility/2006" xmlns:p14="http://schemas.microsoft.com/office/powerpoint/2010/main">
              <mc:Choice Requires="p14">
                <p:contentPart p14:bwMode="auto" r:id="rId15">
                  <p14:nvContentPartPr>
                    <p14:cNvPr id="85" name="Ink 84">
                      <a:extLst>
                        <a:ext uri="{FF2B5EF4-FFF2-40B4-BE49-F238E27FC236}">
                          <a16:creationId xmlns:a16="http://schemas.microsoft.com/office/drawing/2014/main" id="{6BCDAEA2-B330-4FF2-B938-997E84C62816}"/>
                        </a:ext>
                      </a:extLst>
                    </p14:cNvPr>
                    <p14:cNvContentPartPr/>
                    <p14:nvPr/>
                  </p14:nvContentPartPr>
                  <p14:xfrm>
                    <a:off x="5414987" y="2401568"/>
                    <a:ext cx="27360" cy="402840"/>
                  </p14:xfrm>
                </p:contentPart>
              </mc:Choice>
              <mc:Fallback xmlns="">
                <p:pic>
                  <p:nvPicPr>
                    <p:cNvPr id="85" name="Ink 84">
                      <a:extLst>
                        <a:ext uri="{FF2B5EF4-FFF2-40B4-BE49-F238E27FC236}">
                          <a16:creationId xmlns:a16="http://schemas.microsoft.com/office/drawing/2014/main" id="{6BCDAEA2-B330-4FF2-B938-997E84C62816}"/>
                        </a:ext>
                      </a:extLst>
                    </p:cNvPr>
                    <p:cNvPicPr/>
                    <p:nvPr/>
                  </p:nvPicPr>
                  <p:blipFill>
                    <a:blip r:embed="rId16"/>
                    <a:stretch>
                      <a:fillRect/>
                    </a:stretch>
                  </p:blipFill>
                  <p:spPr>
                    <a:xfrm>
                      <a:off x="5396987" y="2383568"/>
                      <a:ext cx="63000" cy="438480"/>
                    </a:xfrm>
                    <a:prstGeom prst="rect">
                      <a:avLst/>
                    </a:prstGeom>
                  </p:spPr>
                </p:pic>
              </mc:Fallback>
            </mc:AlternateContent>
            <p:sp>
              <p:nvSpPr>
                <p:cNvPr id="86" name="Rectangle 85">
                  <a:extLst>
                    <a:ext uri="{FF2B5EF4-FFF2-40B4-BE49-F238E27FC236}">
                      <a16:creationId xmlns:a16="http://schemas.microsoft.com/office/drawing/2014/main" id="{7E3A5470-DAAC-4A67-BA16-AF58CC84B583}"/>
                    </a:ext>
                  </a:extLst>
                </p:cNvPr>
                <p:cNvSpPr/>
                <p:nvPr/>
              </p:nvSpPr>
              <p:spPr>
                <a:xfrm>
                  <a:off x="5037521"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17">
                <p14:nvContentPartPr>
                  <p14:cNvPr id="65" name="Ink 64">
                    <a:extLst>
                      <a:ext uri="{FF2B5EF4-FFF2-40B4-BE49-F238E27FC236}">
                        <a16:creationId xmlns:a16="http://schemas.microsoft.com/office/drawing/2014/main" id="{4FA41CC3-B95F-498F-B661-FC2210A55859}"/>
                      </a:ext>
                    </a:extLst>
                  </p14:cNvPr>
                  <p14:cNvContentPartPr/>
                  <p14:nvPr/>
                </p14:nvContentPartPr>
                <p14:xfrm>
                  <a:off x="5753782" y="2799996"/>
                  <a:ext cx="202680" cy="257760"/>
                </p14:xfrm>
              </p:contentPart>
            </mc:Choice>
            <mc:Fallback xmlns="">
              <p:pic>
                <p:nvPicPr>
                  <p:cNvPr id="65" name="Ink 64">
                    <a:extLst>
                      <a:ext uri="{FF2B5EF4-FFF2-40B4-BE49-F238E27FC236}">
                        <a16:creationId xmlns:a16="http://schemas.microsoft.com/office/drawing/2014/main" id="{4FA41CC3-B95F-498F-B661-FC2210A55859}"/>
                      </a:ext>
                    </a:extLst>
                  </p:cNvPr>
                  <p:cNvPicPr/>
                  <p:nvPr/>
                </p:nvPicPr>
                <p:blipFill>
                  <a:blip r:embed="rId18"/>
                  <a:stretch>
                    <a:fillRect/>
                  </a:stretch>
                </p:blipFill>
                <p:spPr>
                  <a:xfrm>
                    <a:off x="5735782" y="2781996"/>
                    <a:ext cx="238320" cy="293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73" name="Ink 72">
                  <a:extLst>
                    <a:ext uri="{FF2B5EF4-FFF2-40B4-BE49-F238E27FC236}">
                      <a16:creationId xmlns:a16="http://schemas.microsoft.com/office/drawing/2014/main" id="{2B3FA98A-B6ED-4DE0-AEC7-7FD3813E28C2}"/>
                    </a:ext>
                  </a:extLst>
                </p14:cNvPr>
                <p14:cNvContentPartPr/>
                <p14:nvPr/>
              </p14:nvContentPartPr>
              <p14:xfrm>
                <a:off x="5648900" y="2111945"/>
                <a:ext cx="479880" cy="440640"/>
              </p14:xfrm>
            </p:contentPart>
          </mc:Choice>
          <mc:Fallback xmlns="">
            <p:pic>
              <p:nvPicPr>
                <p:cNvPr id="73" name="Ink 72">
                  <a:extLst>
                    <a:ext uri="{FF2B5EF4-FFF2-40B4-BE49-F238E27FC236}">
                      <a16:creationId xmlns:a16="http://schemas.microsoft.com/office/drawing/2014/main" id="{2B3FA98A-B6ED-4DE0-AEC7-7FD3813E28C2}"/>
                    </a:ext>
                  </a:extLst>
                </p:cNvPr>
                <p:cNvPicPr/>
                <p:nvPr/>
              </p:nvPicPr>
              <p:blipFill>
                <a:blip r:embed="rId20"/>
                <a:stretch>
                  <a:fillRect/>
                </a:stretch>
              </p:blipFill>
              <p:spPr>
                <a:xfrm>
                  <a:off x="5630900" y="2093960"/>
                  <a:ext cx="515520" cy="476251"/>
                </a:xfrm>
                <a:prstGeom prst="rect">
                  <a:avLst/>
                </a:prstGeom>
              </p:spPr>
            </p:pic>
          </mc:Fallback>
        </mc:AlternateContent>
      </p:grpSp>
      <p:pic>
        <p:nvPicPr>
          <p:cNvPr id="125" name="Picture 2" descr="Related image">
            <a:extLst>
              <a:ext uri="{FF2B5EF4-FFF2-40B4-BE49-F238E27FC236}">
                <a16:creationId xmlns:a16="http://schemas.microsoft.com/office/drawing/2014/main" id="{55E61AA3-625D-44DE-9BC5-CFDA4B530C1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785" y="1782971"/>
            <a:ext cx="1153350" cy="17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651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9"/>
                                        </p:tgtEl>
                                        <p:attrNameLst>
                                          <p:attrName>style.visibility</p:attrName>
                                        </p:attrNameLst>
                                      </p:cBhvr>
                                      <p:to>
                                        <p:strVal val="visible"/>
                                      </p:to>
                                    </p:set>
                                    <p:animEffect transition="in" filter="fade">
                                      <p:cBhvr>
                                        <p:cTn id="7" dur="500"/>
                                        <p:tgtEl>
                                          <p:spTgt spid="2059"/>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fade">
                                      <p:cBhvr>
                                        <p:cTn id="11" dur="1000"/>
                                        <p:tgtEl>
                                          <p:spTgt spid="125"/>
                                        </p:tgtEl>
                                      </p:cBhvr>
                                    </p:animEffect>
                                    <p:anim calcmode="lin" valueType="num">
                                      <p:cBhvr>
                                        <p:cTn id="12" dur="1000" fill="hold"/>
                                        <p:tgtEl>
                                          <p:spTgt spid="125"/>
                                        </p:tgtEl>
                                        <p:attrNameLst>
                                          <p:attrName>ppt_x</p:attrName>
                                        </p:attrNameLst>
                                      </p:cBhvr>
                                      <p:tavLst>
                                        <p:tav tm="0">
                                          <p:val>
                                            <p:strVal val="#ppt_x"/>
                                          </p:val>
                                        </p:tav>
                                        <p:tav tm="100000">
                                          <p:val>
                                            <p:strVal val="#ppt_x"/>
                                          </p:val>
                                        </p:tav>
                                      </p:tavLst>
                                    </p:anim>
                                    <p:anim calcmode="lin" valueType="num">
                                      <p:cBhvr>
                                        <p:cTn id="13"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8"/>
                                        </p:tgtEl>
                                        <p:attrNameLst>
                                          <p:attrName>style.visibility</p:attrName>
                                        </p:attrNameLst>
                                      </p:cBhvr>
                                      <p:to>
                                        <p:strVal val="visible"/>
                                      </p:to>
                                    </p:set>
                                    <p:animEffect transition="in" filter="fade">
                                      <p:cBhvr>
                                        <p:cTn id="18" dur="500"/>
                                        <p:tgtEl>
                                          <p:spTgt spid="205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fade">
                                      <p:cBhvr>
                                        <p:cTn id="27" dur="500"/>
                                        <p:tgtEl>
                                          <p:spTgt spid="88"/>
                                        </p:tgtEl>
                                      </p:cBhvr>
                                    </p:animEffect>
                                  </p:childTnLst>
                                </p:cTn>
                              </p:par>
                              <p:par>
                                <p:cTn id="28" presetID="10" presetClass="entr" presetSubtype="0" fill="hold" nodeType="withEffect">
                                  <p:stCondLst>
                                    <p:cond delay="0"/>
                                  </p:stCondLst>
                                  <p:childTnLst>
                                    <p:set>
                                      <p:cBhvr>
                                        <p:cTn id="29" dur="1" fill="hold">
                                          <p:stCondLst>
                                            <p:cond delay="0"/>
                                          </p:stCondLst>
                                        </p:cTn>
                                        <p:tgtEl>
                                          <p:spTgt spid="74"/>
                                        </p:tgtEl>
                                        <p:attrNameLst>
                                          <p:attrName>style.visibility</p:attrName>
                                        </p:attrNameLst>
                                      </p:cBhvr>
                                      <p:to>
                                        <p:strVal val="visible"/>
                                      </p:to>
                                    </p:set>
                                    <p:animEffect transition="in" filter="fade">
                                      <p:cBhvr>
                                        <p:cTn id="30" dur="500"/>
                                        <p:tgtEl>
                                          <p:spTgt spid="7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5"/>
                                        </p:tgtEl>
                                        <p:attrNameLst>
                                          <p:attrName>style.visibility</p:attrName>
                                        </p:attrNameLst>
                                      </p:cBhvr>
                                      <p:to>
                                        <p:strVal val="visible"/>
                                      </p:to>
                                    </p:set>
                                    <p:animEffect transition="in" filter="fade">
                                      <p:cBhvr>
                                        <p:cTn id="3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09132A-1E6C-4758-A801-C7C08846F7CE}"/>
              </a:ext>
            </a:extLst>
          </p:cNvPr>
          <p:cNvSpPr txBox="1"/>
          <p:nvPr/>
        </p:nvSpPr>
        <p:spPr>
          <a:xfrm>
            <a:off x="194872" y="3612629"/>
            <a:ext cx="1484026" cy="996539"/>
          </a:xfrm>
          <a:prstGeom prst="rect">
            <a:avLst/>
          </a:prstGeom>
        </p:spPr>
        <p:txBody>
          <a:bodyPr vert="horz" wrap="square" lIns="91440" tIns="45720" rIns="91440" bIns="45720" rtlCol="0">
            <a:noAutofit/>
          </a:bodyPr>
          <a:lstStyle/>
          <a:p>
            <a:pPr>
              <a:lnSpc>
                <a:spcPct val="90000"/>
              </a:lnSpc>
              <a:spcBef>
                <a:spcPts val="0"/>
              </a:spcBef>
            </a:pPr>
            <a:r>
              <a:rPr lang="en-US" sz="3000" spc="-70">
                <a:solidFill>
                  <a:schemeClr val="bg1">
                    <a:lumMod val="65000"/>
                  </a:schemeClr>
                </a:solidFill>
                <a:latin typeface="Agency FB" panose="020B0503020202020204" pitchFamily="34" charset="0"/>
                <a:cs typeface="FS Elliot Pro Light"/>
              </a:rPr>
              <a:t>Thursday (Day 3)</a:t>
            </a:r>
          </a:p>
        </p:txBody>
      </p:sp>
      <p:sp>
        <p:nvSpPr>
          <p:cNvPr id="22" name="TextBox 21">
            <a:extLst>
              <a:ext uri="{FF2B5EF4-FFF2-40B4-BE49-F238E27FC236}">
                <a16:creationId xmlns:a16="http://schemas.microsoft.com/office/drawing/2014/main" id="{8DE1BED4-7C7C-4457-9115-8E96E84422F3}"/>
              </a:ext>
            </a:extLst>
          </p:cNvPr>
          <p:cNvSpPr txBox="1"/>
          <p:nvPr/>
        </p:nvSpPr>
        <p:spPr>
          <a:xfrm>
            <a:off x="178949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8:45am</a:t>
            </a:r>
          </a:p>
        </p:txBody>
      </p:sp>
      <p:sp>
        <p:nvSpPr>
          <p:cNvPr id="24" name="Speech Bubble: Oval 23">
            <a:extLst>
              <a:ext uri="{FF2B5EF4-FFF2-40B4-BE49-F238E27FC236}">
                <a16:creationId xmlns:a16="http://schemas.microsoft.com/office/drawing/2014/main" id="{7DAE5898-3661-46C4-AF74-8DCF9C7F6367}"/>
              </a:ext>
            </a:extLst>
          </p:cNvPr>
          <p:cNvSpPr/>
          <p:nvPr/>
        </p:nvSpPr>
        <p:spPr>
          <a:xfrm>
            <a:off x="422896" y="1066010"/>
            <a:ext cx="1479746" cy="603137"/>
          </a:xfrm>
          <a:prstGeom prst="wedgeEllipseCallout">
            <a:avLst>
              <a:gd name="adj1" fmla="val 22648"/>
              <a:gd name="adj2" fmla="val 76129"/>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It’s </a:t>
            </a:r>
            <a:r>
              <a:rPr lang="en-US" sz="1400" b="1" err="1">
                <a:solidFill>
                  <a:srgbClr val="000000"/>
                </a:solidFill>
              </a:rPr>
              <a:t>gotta</a:t>
            </a:r>
            <a:r>
              <a:rPr lang="en-US" sz="1400" b="1">
                <a:solidFill>
                  <a:srgbClr val="000000"/>
                </a:solidFill>
              </a:rPr>
              <a:t> be!</a:t>
            </a:r>
          </a:p>
        </p:txBody>
      </p:sp>
      <p:sp>
        <p:nvSpPr>
          <p:cNvPr id="77" name="Speech Bubble: Oval 76">
            <a:extLst>
              <a:ext uri="{FF2B5EF4-FFF2-40B4-BE49-F238E27FC236}">
                <a16:creationId xmlns:a16="http://schemas.microsoft.com/office/drawing/2014/main" id="{0405D620-C24B-49C7-96C6-AC5969D9A3C4}"/>
              </a:ext>
            </a:extLst>
          </p:cNvPr>
          <p:cNvSpPr/>
          <p:nvPr/>
        </p:nvSpPr>
        <p:spPr>
          <a:xfrm>
            <a:off x="2384117" y="882726"/>
            <a:ext cx="1479746" cy="603137"/>
          </a:xfrm>
          <a:prstGeom prst="wedgeEllipseCallout">
            <a:avLst>
              <a:gd name="adj1" fmla="val -24638"/>
              <a:gd name="adj2" fmla="val 10513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Will it be today?</a:t>
            </a:r>
          </a:p>
        </p:txBody>
      </p:sp>
      <p:grpSp>
        <p:nvGrpSpPr>
          <p:cNvPr id="80" name="Group 79">
            <a:extLst>
              <a:ext uri="{FF2B5EF4-FFF2-40B4-BE49-F238E27FC236}">
                <a16:creationId xmlns:a16="http://schemas.microsoft.com/office/drawing/2014/main" id="{E864CCEE-B6D8-4F35-AF39-C40D0CA8D148}"/>
              </a:ext>
            </a:extLst>
          </p:cNvPr>
          <p:cNvGrpSpPr/>
          <p:nvPr/>
        </p:nvGrpSpPr>
        <p:grpSpPr>
          <a:xfrm>
            <a:off x="799242" y="1876373"/>
            <a:ext cx="2474280" cy="1515043"/>
            <a:chOff x="799242" y="1876373"/>
            <a:chExt cx="2474280" cy="1515043"/>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BCF919A-8F56-4701-876F-85F75E25A502}"/>
                    </a:ext>
                  </a:extLst>
                </p14:cNvPr>
                <p14:cNvContentPartPr/>
                <p14:nvPr/>
              </p14:nvContentPartPr>
              <p14:xfrm>
                <a:off x="1271592" y="1876373"/>
                <a:ext cx="607320" cy="999000"/>
              </p14:xfrm>
            </p:contentPart>
          </mc:Choice>
          <mc:Fallback xmlns="">
            <p:pic>
              <p:nvPicPr>
                <p:cNvPr id="17" name="Ink 16">
                  <a:extLst>
                    <a:ext uri="{FF2B5EF4-FFF2-40B4-BE49-F238E27FC236}">
                      <a16:creationId xmlns:a16="http://schemas.microsoft.com/office/drawing/2014/main" id="{0BCF919A-8F56-4701-876F-85F75E25A502}"/>
                    </a:ext>
                  </a:extLst>
                </p:cNvPr>
                <p:cNvPicPr/>
                <p:nvPr/>
              </p:nvPicPr>
              <p:blipFill>
                <a:blip r:embed="rId4"/>
                <a:stretch>
                  <a:fillRect/>
                </a:stretch>
              </p:blipFill>
              <p:spPr>
                <a:xfrm>
                  <a:off x="1253592" y="1858373"/>
                  <a:ext cx="64296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92273F-9E74-4300-97B2-D7742E585339}"/>
                    </a:ext>
                  </a:extLst>
                </p14:cNvPr>
                <p14:cNvContentPartPr/>
                <p14:nvPr/>
              </p14:nvContentPartPr>
              <p14:xfrm>
                <a:off x="799242" y="2118976"/>
                <a:ext cx="295560" cy="803160"/>
              </p14:xfrm>
            </p:contentPart>
          </mc:Choice>
          <mc:Fallback xmlns="">
            <p:pic>
              <p:nvPicPr>
                <p:cNvPr id="6" name="Ink 5">
                  <a:extLst>
                    <a:ext uri="{FF2B5EF4-FFF2-40B4-BE49-F238E27FC236}">
                      <a16:creationId xmlns:a16="http://schemas.microsoft.com/office/drawing/2014/main" id="{4892273F-9E74-4300-97B2-D7742E585339}"/>
                    </a:ext>
                  </a:extLst>
                </p:cNvPr>
                <p:cNvPicPr/>
                <p:nvPr/>
              </p:nvPicPr>
              <p:blipFill>
                <a:blip r:embed="rId6"/>
                <a:stretch>
                  <a:fillRect/>
                </a:stretch>
              </p:blipFill>
              <p:spPr>
                <a:xfrm>
                  <a:off x="781264" y="2100984"/>
                  <a:ext cx="331157" cy="8387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3853D0-A22E-46A2-BD7B-B9D7B9081B08}"/>
                    </a:ext>
                  </a:extLst>
                </p14:cNvPr>
                <p14:cNvContentPartPr/>
                <p14:nvPr/>
              </p14:nvContentPartPr>
              <p14:xfrm>
                <a:off x="1902642" y="2049496"/>
                <a:ext cx="205200" cy="748440"/>
              </p14:xfrm>
            </p:contentPart>
          </mc:Choice>
          <mc:Fallback xmlns="">
            <p:pic>
              <p:nvPicPr>
                <p:cNvPr id="11" name="Ink 10">
                  <a:extLst>
                    <a:ext uri="{FF2B5EF4-FFF2-40B4-BE49-F238E27FC236}">
                      <a16:creationId xmlns:a16="http://schemas.microsoft.com/office/drawing/2014/main" id="{073853D0-A22E-46A2-BD7B-B9D7B9081B08}"/>
                    </a:ext>
                  </a:extLst>
                </p:cNvPr>
                <p:cNvPicPr/>
                <p:nvPr/>
              </p:nvPicPr>
              <p:blipFill>
                <a:blip r:embed="rId8"/>
                <a:stretch>
                  <a:fillRect/>
                </a:stretch>
              </p:blipFill>
              <p:spPr>
                <a:xfrm>
                  <a:off x="1884674" y="2031496"/>
                  <a:ext cx="240778"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38EB63C6-0A08-466C-8EE2-13690212A84C}"/>
                    </a:ext>
                  </a:extLst>
                </p14:cNvPr>
                <p14:cNvContentPartPr/>
                <p14:nvPr/>
              </p14:nvContentPartPr>
              <p14:xfrm>
                <a:off x="2367762" y="1888216"/>
                <a:ext cx="495720" cy="946080"/>
              </p14:xfrm>
            </p:contentPart>
          </mc:Choice>
          <mc:Fallback xmlns="">
            <p:pic>
              <p:nvPicPr>
                <p:cNvPr id="41" name="Ink 40">
                  <a:extLst>
                    <a:ext uri="{FF2B5EF4-FFF2-40B4-BE49-F238E27FC236}">
                      <a16:creationId xmlns:a16="http://schemas.microsoft.com/office/drawing/2014/main" id="{38EB63C6-0A08-466C-8EE2-13690212A84C}"/>
                    </a:ext>
                  </a:extLst>
                </p:cNvPr>
                <p:cNvPicPr/>
                <p:nvPr/>
              </p:nvPicPr>
              <p:blipFill>
                <a:blip r:embed="rId10"/>
                <a:stretch>
                  <a:fillRect/>
                </a:stretch>
              </p:blipFill>
              <p:spPr>
                <a:xfrm>
                  <a:off x="2349762" y="1870216"/>
                  <a:ext cx="53136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Ink 75">
                  <a:extLst>
                    <a:ext uri="{FF2B5EF4-FFF2-40B4-BE49-F238E27FC236}">
                      <a16:creationId xmlns:a16="http://schemas.microsoft.com/office/drawing/2014/main" id="{484923A0-BB42-44C9-BA37-20E8A7AF0FC7}"/>
                    </a:ext>
                  </a:extLst>
                </p14:cNvPr>
                <p14:cNvContentPartPr/>
                <p14:nvPr/>
              </p14:nvContentPartPr>
              <p14:xfrm>
                <a:off x="3027642" y="1963881"/>
                <a:ext cx="245880" cy="842760"/>
              </p14:xfrm>
            </p:contentPart>
          </mc:Choice>
          <mc:Fallback xmlns="">
            <p:pic>
              <p:nvPicPr>
                <p:cNvPr id="76" name="Ink 75">
                  <a:extLst>
                    <a:ext uri="{FF2B5EF4-FFF2-40B4-BE49-F238E27FC236}">
                      <a16:creationId xmlns:a16="http://schemas.microsoft.com/office/drawing/2014/main" id="{484923A0-BB42-44C9-BA37-20E8A7AF0FC7}"/>
                    </a:ext>
                  </a:extLst>
                </p:cNvPr>
                <p:cNvPicPr/>
                <p:nvPr/>
              </p:nvPicPr>
              <p:blipFill>
                <a:blip r:embed="rId12"/>
                <a:stretch>
                  <a:fillRect/>
                </a:stretch>
              </p:blipFill>
              <p:spPr>
                <a:xfrm>
                  <a:off x="3009642" y="1945889"/>
                  <a:ext cx="281520" cy="878385"/>
                </a:xfrm>
                <a:prstGeom prst="rect">
                  <a:avLst/>
                </a:prstGeom>
              </p:spPr>
            </p:pic>
          </mc:Fallback>
        </mc:AlternateContent>
        <p:sp>
          <p:nvSpPr>
            <p:cNvPr id="78" name="Rectangle 77">
              <a:extLst>
                <a:ext uri="{FF2B5EF4-FFF2-40B4-BE49-F238E27FC236}">
                  <a16:creationId xmlns:a16="http://schemas.microsoft.com/office/drawing/2014/main" id="{BB4F5307-5315-4E09-8D09-DE2ECA3FF17E}"/>
                </a:ext>
              </a:extLst>
            </p:cNvPr>
            <p:cNvSpPr/>
            <p:nvPr/>
          </p:nvSpPr>
          <p:spPr>
            <a:xfrm>
              <a:off x="1164486" y="2871816"/>
              <a:ext cx="714426" cy="338554"/>
            </a:xfrm>
            <a:prstGeom prst="rect">
              <a:avLst/>
            </a:prstGeom>
          </p:spPr>
          <p:txBody>
            <a:bodyPr wrap="none">
              <a:spAutoFit/>
            </a:bodyPr>
            <a:lstStyle/>
            <a:p>
              <a:r>
                <a:rPr lang="en-US" sz="1600">
                  <a:solidFill>
                    <a:srgbClr val="000000"/>
                  </a:solidFill>
                </a:rPr>
                <a:t>Devin</a:t>
              </a:r>
              <a:endParaRPr lang="en-US" sz="1600"/>
            </a:p>
          </p:txBody>
        </p:sp>
        <p:sp>
          <p:nvSpPr>
            <p:cNvPr id="79" name="Rectangle 78">
              <a:extLst>
                <a:ext uri="{FF2B5EF4-FFF2-40B4-BE49-F238E27FC236}">
                  <a16:creationId xmlns:a16="http://schemas.microsoft.com/office/drawing/2014/main" id="{A76190A2-24BD-438E-936C-293FB3A592D2}"/>
                </a:ext>
              </a:extLst>
            </p:cNvPr>
            <p:cNvSpPr/>
            <p:nvPr/>
          </p:nvSpPr>
          <p:spPr>
            <a:xfrm>
              <a:off x="2384117" y="2806641"/>
              <a:ext cx="699166" cy="584775"/>
            </a:xfrm>
            <a:prstGeom prst="rect">
              <a:avLst/>
            </a:prstGeom>
          </p:spPr>
          <p:txBody>
            <a:bodyPr wrap="none">
              <a:spAutoFit/>
            </a:bodyPr>
            <a:lstStyle/>
            <a:p>
              <a:r>
                <a:rPr lang="en-US" sz="1600">
                  <a:solidFill>
                    <a:srgbClr val="000000"/>
                  </a:solidFill>
                </a:rPr>
                <a:t>Stacy</a:t>
              </a:r>
              <a:br>
                <a:rPr lang="en-US" sz="1600">
                  <a:solidFill>
                    <a:srgbClr val="000000"/>
                  </a:solidFill>
                </a:rPr>
              </a:br>
              <a:r>
                <a:rPr lang="en-US" sz="1600">
                  <a:solidFill>
                    <a:srgbClr val="000000"/>
                  </a:solidFill>
                </a:rPr>
                <a:t>(PO)</a:t>
              </a:r>
              <a:endParaRPr lang="en-US" sz="1600"/>
            </a:p>
          </p:txBody>
        </p:sp>
      </p:grpSp>
    </p:spTree>
    <p:extLst>
      <p:ext uri="{BB962C8B-B14F-4D97-AF65-F5344CB8AC3E}">
        <p14:creationId xmlns:p14="http://schemas.microsoft.com/office/powerpoint/2010/main" val="427956091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DE1BED4-7C7C-4457-9115-8E96E84422F3}"/>
              </a:ext>
            </a:extLst>
          </p:cNvPr>
          <p:cNvSpPr txBox="1"/>
          <p:nvPr/>
        </p:nvSpPr>
        <p:spPr>
          <a:xfrm>
            <a:off x="422896" y="3470224"/>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9:05am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grpSp>
        <p:nvGrpSpPr>
          <p:cNvPr id="159" name="Group 158">
            <a:extLst>
              <a:ext uri="{FF2B5EF4-FFF2-40B4-BE49-F238E27FC236}">
                <a16:creationId xmlns:a16="http://schemas.microsoft.com/office/drawing/2014/main" id="{1B89E962-12B1-4E35-92C4-674DAC417C31}"/>
              </a:ext>
            </a:extLst>
          </p:cNvPr>
          <p:cNvGrpSpPr/>
          <p:nvPr/>
        </p:nvGrpSpPr>
        <p:grpSpPr>
          <a:xfrm>
            <a:off x="1388992" y="1907730"/>
            <a:ext cx="699166" cy="1536917"/>
            <a:chOff x="5353891" y="1907730"/>
            <a:chExt cx="699166" cy="1536917"/>
          </a:xfrm>
        </p:grpSpPr>
        <p:sp>
          <p:nvSpPr>
            <p:cNvPr id="34" name="Rectangle 33">
              <a:extLst>
                <a:ext uri="{FF2B5EF4-FFF2-40B4-BE49-F238E27FC236}">
                  <a16:creationId xmlns:a16="http://schemas.microsoft.com/office/drawing/2014/main" id="{833CEFC8-E6B2-4E52-A87A-75BC7B3A86C0}"/>
                </a:ext>
              </a:extLst>
            </p:cNvPr>
            <p:cNvSpPr/>
            <p:nvPr/>
          </p:nvSpPr>
          <p:spPr>
            <a:xfrm>
              <a:off x="5353891" y="2859872"/>
              <a:ext cx="699166" cy="584775"/>
            </a:xfrm>
            <a:prstGeom prst="rect">
              <a:avLst/>
            </a:prstGeom>
          </p:spPr>
          <p:txBody>
            <a:bodyPr wrap="none">
              <a:spAutoFit/>
            </a:bodyPr>
            <a:lstStyle/>
            <a:p>
              <a:r>
                <a:rPr lang="en-US" sz="1600">
                  <a:solidFill>
                    <a:srgbClr val="000000"/>
                  </a:solidFill>
                </a:rPr>
                <a:t>Stacy</a:t>
              </a:r>
              <a:br>
                <a:rPr lang="en-US" sz="1600">
                  <a:solidFill>
                    <a:srgbClr val="000000"/>
                  </a:solidFill>
                </a:rPr>
              </a:br>
              <a:r>
                <a:rPr lang="en-US" sz="1600">
                  <a:solidFill>
                    <a:srgbClr val="000000"/>
                  </a:solidFill>
                </a:rPr>
                <a:t>(PO)</a:t>
              </a:r>
              <a:endParaRPr lang="en-US" sz="1600"/>
            </a:p>
          </p:txBody>
        </p:sp>
        <mc:AlternateContent xmlns:mc="http://schemas.openxmlformats.org/markup-compatibility/2006" xmlns:p14="http://schemas.microsoft.com/office/powerpoint/2010/main">
          <mc:Choice Requires="p14">
            <p:contentPart p14:bwMode="auto" r:id="rId3">
              <p14:nvContentPartPr>
                <p14:cNvPr id="37" name="Ink 36">
                  <a:extLst>
                    <a:ext uri="{FF2B5EF4-FFF2-40B4-BE49-F238E27FC236}">
                      <a16:creationId xmlns:a16="http://schemas.microsoft.com/office/drawing/2014/main" id="{BD6A320E-791C-4BC4-8D02-E30A85DF4CF6}"/>
                    </a:ext>
                  </a:extLst>
                </p14:cNvPr>
                <p14:cNvContentPartPr/>
                <p14:nvPr/>
              </p14:nvContentPartPr>
              <p14:xfrm>
                <a:off x="5682398" y="2225907"/>
                <a:ext cx="19080" cy="403560"/>
              </p14:xfrm>
            </p:contentPart>
          </mc:Choice>
          <mc:Fallback xmlns="">
            <p:pic>
              <p:nvPicPr>
                <p:cNvPr id="37" name="Ink 36">
                  <a:extLst>
                    <a:ext uri="{FF2B5EF4-FFF2-40B4-BE49-F238E27FC236}">
                      <a16:creationId xmlns:a16="http://schemas.microsoft.com/office/drawing/2014/main" id="{BD6A320E-791C-4BC4-8D02-E30A85DF4CF6}"/>
                    </a:ext>
                  </a:extLst>
                </p:cNvPr>
                <p:cNvPicPr/>
                <p:nvPr/>
              </p:nvPicPr>
              <p:blipFill>
                <a:blip r:embed="rId4"/>
                <a:stretch>
                  <a:fillRect/>
                </a:stretch>
              </p:blipFill>
              <p:spPr>
                <a:xfrm>
                  <a:off x="5664398" y="2207907"/>
                  <a:ext cx="5472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6" name="Ink 55">
                  <a:extLst>
                    <a:ext uri="{FF2B5EF4-FFF2-40B4-BE49-F238E27FC236}">
                      <a16:creationId xmlns:a16="http://schemas.microsoft.com/office/drawing/2014/main" id="{5DE8C9A3-959E-4CA3-8E1B-5B3DD6AC70AC}"/>
                    </a:ext>
                  </a:extLst>
                </p14:cNvPr>
                <p14:cNvContentPartPr/>
                <p14:nvPr/>
              </p14:nvContentPartPr>
              <p14:xfrm>
                <a:off x="5579585" y="2271330"/>
                <a:ext cx="387720" cy="279000"/>
              </p14:xfrm>
            </p:contentPart>
          </mc:Choice>
          <mc:Fallback xmlns="">
            <p:pic>
              <p:nvPicPr>
                <p:cNvPr id="56" name="Ink 55">
                  <a:extLst>
                    <a:ext uri="{FF2B5EF4-FFF2-40B4-BE49-F238E27FC236}">
                      <a16:creationId xmlns:a16="http://schemas.microsoft.com/office/drawing/2014/main" id="{5DE8C9A3-959E-4CA3-8E1B-5B3DD6AC70AC}"/>
                    </a:ext>
                  </a:extLst>
                </p:cNvPr>
                <p:cNvPicPr/>
                <p:nvPr/>
              </p:nvPicPr>
              <p:blipFill>
                <a:blip r:embed="rId6"/>
                <a:stretch>
                  <a:fillRect/>
                </a:stretch>
              </p:blipFill>
              <p:spPr>
                <a:xfrm>
                  <a:off x="5561568" y="2253330"/>
                  <a:ext cx="423393"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9" name="Ink 58">
                  <a:extLst>
                    <a:ext uri="{FF2B5EF4-FFF2-40B4-BE49-F238E27FC236}">
                      <a16:creationId xmlns:a16="http://schemas.microsoft.com/office/drawing/2014/main" id="{13E36911-B311-415B-8FE7-F3900A8E63B6}"/>
                    </a:ext>
                  </a:extLst>
                </p14:cNvPr>
                <p14:cNvContentPartPr/>
                <p14:nvPr/>
              </p14:nvContentPartPr>
              <p14:xfrm>
                <a:off x="5608385" y="1907730"/>
                <a:ext cx="237600" cy="313920"/>
              </p14:xfrm>
            </p:contentPart>
          </mc:Choice>
          <mc:Fallback xmlns="">
            <p:pic>
              <p:nvPicPr>
                <p:cNvPr id="59" name="Ink 58">
                  <a:extLst>
                    <a:ext uri="{FF2B5EF4-FFF2-40B4-BE49-F238E27FC236}">
                      <a16:creationId xmlns:a16="http://schemas.microsoft.com/office/drawing/2014/main" id="{13E36911-B311-415B-8FE7-F3900A8E63B6}"/>
                    </a:ext>
                  </a:extLst>
                </p:cNvPr>
                <p:cNvPicPr/>
                <p:nvPr/>
              </p:nvPicPr>
              <p:blipFill>
                <a:blip r:embed="rId8"/>
                <a:stretch>
                  <a:fillRect/>
                </a:stretch>
              </p:blipFill>
              <p:spPr>
                <a:xfrm>
                  <a:off x="5590385" y="1889751"/>
                  <a:ext cx="273240" cy="34951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3" name="Ink 62">
                  <a:extLst>
                    <a:ext uri="{FF2B5EF4-FFF2-40B4-BE49-F238E27FC236}">
                      <a16:creationId xmlns:a16="http://schemas.microsoft.com/office/drawing/2014/main" id="{59CC91FF-0427-46EA-91FF-F1C8E75F2A6E}"/>
                    </a:ext>
                  </a:extLst>
                </p14:cNvPr>
                <p14:cNvContentPartPr/>
                <p14:nvPr/>
              </p14:nvContentPartPr>
              <p14:xfrm>
                <a:off x="5556185" y="2621610"/>
                <a:ext cx="237960" cy="252720"/>
              </p14:xfrm>
            </p:contentPart>
          </mc:Choice>
          <mc:Fallback xmlns="">
            <p:pic>
              <p:nvPicPr>
                <p:cNvPr id="63" name="Ink 62">
                  <a:extLst>
                    <a:ext uri="{FF2B5EF4-FFF2-40B4-BE49-F238E27FC236}">
                      <a16:creationId xmlns:a16="http://schemas.microsoft.com/office/drawing/2014/main" id="{59CC91FF-0427-46EA-91FF-F1C8E75F2A6E}"/>
                    </a:ext>
                  </a:extLst>
                </p:cNvPr>
                <p:cNvPicPr/>
                <p:nvPr/>
              </p:nvPicPr>
              <p:blipFill>
                <a:blip r:embed="rId10"/>
                <a:stretch>
                  <a:fillRect/>
                </a:stretch>
              </p:blipFill>
              <p:spPr>
                <a:xfrm>
                  <a:off x="5538185" y="2603584"/>
                  <a:ext cx="273600" cy="288411"/>
                </a:xfrm>
                <a:prstGeom prst="rect">
                  <a:avLst/>
                </a:prstGeom>
              </p:spPr>
            </p:pic>
          </mc:Fallback>
        </mc:AlternateContent>
      </p:grpSp>
      <p:grpSp>
        <p:nvGrpSpPr>
          <p:cNvPr id="156" name="Group 155">
            <a:extLst>
              <a:ext uri="{FF2B5EF4-FFF2-40B4-BE49-F238E27FC236}">
                <a16:creationId xmlns:a16="http://schemas.microsoft.com/office/drawing/2014/main" id="{39082571-AADC-455C-9EB5-49A621D612DC}"/>
              </a:ext>
            </a:extLst>
          </p:cNvPr>
          <p:cNvGrpSpPr/>
          <p:nvPr/>
        </p:nvGrpSpPr>
        <p:grpSpPr>
          <a:xfrm>
            <a:off x="2729403" y="2016282"/>
            <a:ext cx="1370376" cy="1435623"/>
            <a:chOff x="7024082" y="2016282"/>
            <a:chExt cx="1370376" cy="1435623"/>
          </a:xfrm>
        </p:grpSpPr>
        <p:sp>
          <p:nvSpPr>
            <p:cNvPr id="36" name="Rectangle 35">
              <a:extLst>
                <a:ext uri="{FF2B5EF4-FFF2-40B4-BE49-F238E27FC236}">
                  <a16:creationId xmlns:a16="http://schemas.microsoft.com/office/drawing/2014/main" id="{3C954DD6-2588-4F0B-99FB-ECED46D87587}"/>
                </a:ext>
              </a:extLst>
            </p:cNvPr>
            <p:cNvSpPr/>
            <p:nvPr/>
          </p:nvSpPr>
          <p:spPr>
            <a:xfrm>
              <a:off x="7024082" y="2928685"/>
              <a:ext cx="1370376" cy="523220"/>
            </a:xfrm>
            <a:prstGeom prst="rect">
              <a:avLst/>
            </a:prstGeom>
          </p:spPr>
          <p:txBody>
            <a:bodyPr wrap="none">
              <a:spAutoFit/>
            </a:bodyPr>
            <a:lstStyle/>
            <a:p>
              <a:pPr algn="ctr"/>
              <a:r>
                <a:rPr lang="en-US" sz="1600">
                  <a:solidFill>
                    <a:srgbClr val="000000"/>
                  </a:solidFill>
                </a:rPr>
                <a:t>Dan</a:t>
              </a:r>
              <a:br>
                <a:rPr lang="en-US" sz="1600">
                  <a:solidFill>
                    <a:srgbClr val="000000"/>
                  </a:solidFill>
                </a:rPr>
              </a:br>
              <a:r>
                <a:rPr lang="en-US" sz="1200">
                  <a:solidFill>
                    <a:srgbClr val="000000"/>
                  </a:solidFill>
                </a:rPr>
                <a:t>(Business leader)</a:t>
              </a:r>
              <a:endParaRPr lang="en-US" sz="1600"/>
            </a:p>
          </p:txBody>
        </p:sp>
        <mc:AlternateContent xmlns:mc="http://schemas.openxmlformats.org/markup-compatibility/2006" xmlns:p14="http://schemas.microsoft.com/office/powerpoint/2010/main">
          <mc:Choice Requires="p14">
            <p:contentPart p14:bwMode="auto" r:id="rId11">
              <p14:nvContentPartPr>
                <p14:cNvPr id="155" name="Ink 154">
                  <a:extLst>
                    <a:ext uri="{FF2B5EF4-FFF2-40B4-BE49-F238E27FC236}">
                      <a16:creationId xmlns:a16="http://schemas.microsoft.com/office/drawing/2014/main" id="{4B2C8480-BBF2-42C7-AA5B-E11406861FA1}"/>
                    </a:ext>
                  </a:extLst>
                </p14:cNvPr>
                <p14:cNvContentPartPr/>
                <p14:nvPr/>
              </p14:nvContentPartPr>
              <p14:xfrm>
                <a:off x="7602914" y="2016282"/>
                <a:ext cx="314640" cy="873000"/>
              </p14:xfrm>
            </p:contentPart>
          </mc:Choice>
          <mc:Fallback xmlns="">
            <p:pic>
              <p:nvPicPr>
                <p:cNvPr id="155" name="Ink 154">
                  <a:extLst>
                    <a:ext uri="{FF2B5EF4-FFF2-40B4-BE49-F238E27FC236}">
                      <a16:creationId xmlns:a16="http://schemas.microsoft.com/office/drawing/2014/main" id="{4B2C8480-BBF2-42C7-AA5B-E11406861FA1}"/>
                    </a:ext>
                  </a:extLst>
                </p:cNvPr>
                <p:cNvPicPr/>
                <p:nvPr/>
              </p:nvPicPr>
              <p:blipFill>
                <a:blip r:embed="rId12"/>
                <a:stretch>
                  <a:fillRect/>
                </a:stretch>
              </p:blipFill>
              <p:spPr>
                <a:xfrm>
                  <a:off x="7584914" y="1998282"/>
                  <a:ext cx="350280" cy="908640"/>
                </a:xfrm>
                <a:prstGeom prst="rect">
                  <a:avLst/>
                </a:prstGeom>
              </p:spPr>
            </p:pic>
          </mc:Fallback>
        </mc:AlternateContent>
      </p:grpSp>
      <p:sp>
        <p:nvSpPr>
          <p:cNvPr id="157" name="Speech Bubble: Oval 156">
            <a:extLst>
              <a:ext uri="{FF2B5EF4-FFF2-40B4-BE49-F238E27FC236}">
                <a16:creationId xmlns:a16="http://schemas.microsoft.com/office/drawing/2014/main" id="{DEC6521F-FAD9-4227-B22F-07F6A005DDA0}"/>
              </a:ext>
            </a:extLst>
          </p:cNvPr>
          <p:cNvSpPr/>
          <p:nvPr/>
        </p:nvSpPr>
        <p:spPr>
          <a:xfrm>
            <a:off x="269822" y="882726"/>
            <a:ext cx="2286000" cy="761853"/>
          </a:xfrm>
          <a:prstGeom prst="wedgeEllipseCallout">
            <a:avLst>
              <a:gd name="adj1" fmla="val 7620"/>
              <a:gd name="adj2" fmla="val 7660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We had this idea. Rolling it out this afternoon.</a:t>
            </a:r>
          </a:p>
        </p:txBody>
      </p:sp>
      <p:sp>
        <p:nvSpPr>
          <p:cNvPr id="158" name="Speech Bubble: Oval 157">
            <a:extLst>
              <a:ext uri="{FF2B5EF4-FFF2-40B4-BE49-F238E27FC236}">
                <a16:creationId xmlns:a16="http://schemas.microsoft.com/office/drawing/2014/main" id="{B3AA3FE5-142A-4F81-9014-334BC82FAB2B}"/>
              </a:ext>
            </a:extLst>
          </p:cNvPr>
          <p:cNvSpPr/>
          <p:nvPr/>
        </p:nvSpPr>
        <p:spPr>
          <a:xfrm>
            <a:off x="2983809" y="735762"/>
            <a:ext cx="1947954" cy="983095"/>
          </a:xfrm>
          <a:prstGeom prst="wedgeEllipseCallout">
            <a:avLst>
              <a:gd name="adj1" fmla="val -24849"/>
              <a:gd name="adj2" fmla="val 7449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Wow! This </a:t>
            </a:r>
            <a:r>
              <a:rPr lang="en-US" sz="1400" b="1">
                <a:solidFill>
                  <a:srgbClr val="C00000"/>
                </a:solidFill>
              </a:rPr>
              <a:t>AGILe</a:t>
            </a:r>
            <a:r>
              <a:rPr lang="en-US" sz="1400" b="1">
                <a:solidFill>
                  <a:srgbClr val="000000"/>
                </a:solidFill>
              </a:rPr>
              <a:t> stuff really works!</a:t>
            </a:r>
          </a:p>
        </p:txBody>
      </p:sp>
    </p:spTree>
    <p:extLst>
      <p:ext uri="{BB962C8B-B14F-4D97-AF65-F5344CB8AC3E}">
        <p14:creationId xmlns:p14="http://schemas.microsoft.com/office/powerpoint/2010/main" val="216618775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childTnLst>
                                </p:cTn>
                              </p:par>
                              <p:par>
                                <p:cTn id="8" presetID="10" presetClass="entr" presetSubtype="0" fill="hold" nodeType="withEffect">
                                  <p:stCondLst>
                                    <p:cond delay="0"/>
                                  </p:stCondLst>
                                  <p:childTnLst>
                                    <p:set>
                                      <p:cBhvr>
                                        <p:cTn id="9" dur="1" fill="hold">
                                          <p:stCondLst>
                                            <p:cond delay="0"/>
                                          </p:stCondLst>
                                        </p:cTn>
                                        <p:tgtEl>
                                          <p:spTgt spid="156"/>
                                        </p:tgtEl>
                                        <p:attrNameLst>
                                          <p:attrName>style.visibility</p:attrName>
                                        </p:attrNameLst>
                                      </p:cBhvr>
                                      <p:to>
                                        <p:strVal val="visible"/>
                                      </p:to>
                                    </p:set>
                                    <p:animEffect transition="in" filter="fade">
                                      <p:cBhvr>
                                        <p:cTn id="10" dur="500"/>
                                        <p:tgtEl>
                                          <p:spTgt spid="1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7"/>
                                        </p:tgtEl>
                                        <p:attrNameLst>
                                          <p:attrName>style.visibility</p:attrName>
                                        </p:attrNameLst>
                                      </p:cBhvr>
                                      <p:to>
                                        <p:strVal val="visible"/>
                                      </p:to>
                                    </p:set>
                                    <p:animEffect transition="in" filter="fade">
                                      <p:cBhvr>
                                        <p:cTn id="15" dur="250"/>
                                        <p:tgtEl>
                                          <p:spTgt spid="15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8"/>
                                        </p:tgtEl>
                                        <p:attrNameLst>
                                          <p:attrName>style.visibility</p:attrName>
                                        </p:attrNameLst>
                                      </p:cBhvr>
                                      <p:to>
                                        <p:strVal val="visible"/>
                                      </p:to>
                                    </p:set>
                                    <p:animEffect transition="in" filter="fade">
                                      <p:cBhvr>
                                        <p:cTn id="20" dur="25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DE1BED4-7C7C-4457-9115-8E96E84422F3}"/>
              </a:ext>
            </a:extLst>
          </p:cNvPr>
          <p:cNvSpPr txBox="1"/>
          <p:nvPr/>
        </p:nvSpPr>
        <p:spPr>
          <a:xfrm>
            <a:off x="422896" y="3470224"/>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9:15am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sp>
        <p:nvSpPr>
          <p:cNvPr id="15" name="Speech Bubble: Oval 14">
            <a:extLst>
              <a:ext uri="{FF2B5EF4-FFF2-40B4-BE49-F238E27FC236}">
                <a16:creationId xmlns:a16="http://schemas.microsoft.com/office/drawing/2014/main" id="{57B93EF9-2431-4452-84D3-315F3D62BC5D}"/>
              </a:ext>
            </a:extLst>
          </p:cNvPr>
          <p:cNvSpPr/>
          <p:nvPr/>
        </p:nvSpPr>
        <p:spPr>
          <a:xfrm>
            <a:off x="530002" y="1339367"/>
            <a:ext cx="1403729" cy="476249"/>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Excelsior!</a:t>
            </a:r>
          </a:p>
        </p:txBody>
      </p:sp>
      <p:grpSp>
        <p:nvGrpSpPr>
          <p:cNvPr id="16" name="Group 15">
            <a:extLst>
              <a:ext uri="{FF2B5EF4-FFF2-40B4-BE49-F238E27FC236}">
                <a16:creationId xmlns:a16="http://schemas.microsoft.com/office/drawing/2014/main" id="{9A3B5FDD-E984-4803-BB79-C0290098CD5C}"/>
              </a:ext>
            </a:extLst>
          </p:cNvPr>
          <p:cNvGrpSpPr/>
          <p:nvPr/>
        </p:nvGrpSpPr>
        <p:grpSpPr>
          <a:xfrm>
            <a:off x="422896" y="1998662"/>
            <a:ext cx="714426" cy="1348132"/>
            <a:chOff x="253238" y="2090168"/>
            <a:chExt cx="714426" cy="1348132"/>
          </a:xfrm>
        </p:grpSpPr>
        <p:grpSp>
          <p:nvGrpSpPr>
            <p:cNvPr id="17" name="Group 16">
              <a:extLst>
                <a:ext uri="{FF2B5EF4-FFF2-40B4-BE49-F238E27FC236}">
                  <a16:creationId xmlns:a16="http://schemas.microsoft.com/office/drawing/2014/main" id="{FD135E9B-4039-46D8-A09B-2AE20B456CE1}"/>
                </a:ext>
              </a:extLst>
            </p:cNvPr>
            <p:cNvGrpSpPr/>
            <p:nvPr/>
          </p:nvGrpSpPr>
          <p:grpSpPr>
            <a:xfrm>
              <a:off x="253238" y="2090168"/>
              <a:ext cx="714426" cy="1348132"/>
              <a:chOff x="253238" y="2090168"/>
              <a:chExt cx="714426" cy="1348132"/>
            </a:xfrm>
          </p:grpSpPr>
          <mc:AlternateContent xmlns:mc="http://schemas.openxmlformats.org/markup-compatibility/2006" xmlns:p14="http://schemas.microsoft.com/office/powerpoint/2010/main">
            <mc:Choice Requires="p14">
              <p:contentPart p14:bwMode="auto" r:id="rId3">
                <p14:nvContentPartPr>
                  <p14:cNvPr id="19" name="Ink 18">
                    <a:extLst>
                      <a:ext uri="{FF2B5EF4-FFF2-40B4-BE49-F238E27FC236}">
                        <a16:creationId xmlns:a16="http://schemas.microsoft.com/office/drawing/2014/main" id="{B7FC66EB-3056-4AE1-8192-4DCAA2FD7F4C}"/>
                      </a:ext>
                    </a:extLst>
                  </p14:cNvPr>
                  <p14:cNvContentPartPr/>
                  <p14:nvPr/>
                </p14:nvContentPartPr>
                <p14:xfrm>
                  <a:off x="462944" y="2090168"/>
                  <a:ext cx="311040" cy="999000"/>
                </p14:xfrm>
              </p:contentPart>
            </mc:Choice>
            <mc:Fallback xmlns="">
              <p:pic>
                <p:nvPicPr>
                  <p:cNvPr id="19" name="Ink 18">
                    <a:extLst>
                      <a:ext uri="{FF2B5EF4-FFF2-40B4-BE49-F238E27FC236}">
                        <a16:creationId xmlns:a16="http://schemas.microsoft.com/office/drawing/2014/main" id="{B7FC66EB-3056-4AE1-8192-4DCAA2FD7F4C}"/>
                      </a:ext>
                    </a:extLst>
                  </p:cNvPr>
                  <p:cNvPicPr/>
                  <p:nvPr/>
                </p:nvPicPr>
                <p:blipFill>
                  <a:blip r:embed="rId4"/>
                  <a:stretch>
                    <a:fillRect/>
                  </a:stretch>
                </p:blipFill>
                <p:spPr>
                  <a:xfrm>
                    <a:off x="444944" y="2072168"/>
                    <a:ext cx="346680" cy="1034640"/>
                  </a:xfrm>
                  <a:prstGeom prst="rect">
                    <a:avLst/>
                  </a:prstGeom>
                </p:spPr>
              </p:pic>
            </mc:Fallback>
          </mc:AlternateContent>
          <p:sp>
            <p:nvSpPr>
              <p:cNvPr id="20" name="Rectangle 19">
                <a:extLst>
                  <a:ext uri="{FF2B5EF4-FFF2-40B4-BE49-F238E27FC236}">
                    <a16:creationId xmlns:a16="http://schemas.microsoft.com/office/drawing/2014/main" id="{3D5610DC-48E4-4F23-BE14-411C5E6ED6ED}"/>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5">
              <p14:nvContentPartPr>
                <p14:cNvPr id="18" name="Ink 17">
                  <a:extLst>
                    <a:ext uri="{FF2B5EF4-FFF2-40B4-BE49-F238E27FC236}">
                      <a16:creationId xmlns:a16="http://schemas.microsoft.com/office/drawing/2014/main" id="{DA1CD33A-AE15-43F7-8D12-123EE9D4E156}"/>
                    </a:ext>
                  </a:extLst>
                </p14:cNvPr>
                <p14:cNvContentPartPr/>
                <p14:nvPr/>
              </p14:nvContentPartPr>
              <p14:xfrm>
                <a:off x="426091" y="2216000"/>
                <a:ext cx="471240" cy="319680"/>
              </p14:xfrm>
            </p:contentPart>
          </mc:Choice>
          <mc:Fallback xmlns="">
            <p:pic>
              <p:nvPicPr>
                <p:cNvPr id="18" name="Ink 17">
                  <a:extLst>
                    <a:ext uri="{FF2B5EF4-FFF2-40B4-BE49-F238E27FC236}">
                      <a16:creationId xmlns:a16="http://schemas.microsoft.com/office/drawing/2014/main" id="{DA1CD33A-AE15-43F7-8D12-123EE9D4E156}"/>
                    </a:ext>
                  </a:extLst>
                </p:cNvPr>
                <p:cNvPicPr/>
                <p:nvPr/>
              </p:nvPicPr>
              <p:blipFill>
                <a:blip r:embed="rId6"/>
                <a:stretch>
                  <a:fillRect/>
                </a:stretch>
              </p:blipFill>
              <p:spPr>
                <a:xfrm>
                  <a:off x="408091" y="2198000"/>
                  <a:ext cx="506880" cy="355320"/>
                </a:xfrm>
                <a:prstGeom prst="rect">
                  <a:avLst/>
                </a:prstGeom>
              </p:spPr>
            </p:pic>
          </mc:Fallback>
        </mc:AlternateContent>
      </p:grpSp>
      <p:grpSp>
        <p:nvGrpSpPr>
          <p:cNvPr id="3" name="Group 2">
            <a:extLst>
              <a:ext uri="{FF2B5EF4-FFF2-40B4-BE49-F238E27FC236}">
                <a16:creationId xmlns:a16="http://schemas.microsoft.com/office/drawing/2014/main" id="{A80E0EEB-95E9-41AE-B6D7-593832C85BCF}"/>
              </a:ext>
            </a:extLst>
          </p:cNvPr>
          <p:cNvGrpSpPr/>
          <p:nvPr/>
        </p:nvGrpSpPr>
        <p:grpSpPr>
          <a:xfrm>
            <a:off x="1292085" y="2007231"/>
            <a:ext cx="1283292" cy="434250"/>
            <a:chOff x="1292085" y="2007231"/>
            <a:chExt cx="1283292" cy="434250"/>
          </a:xfrm>
        </p:grpSpPr>
        <p:sp>
          <p:nvSpPr>
            <p:cNvPr id="24" name="Rectangle 23">
              <a:extLst>
                <a:ext uri="{FF2B5EF4-FFF2-40B4-BE49-F238E27FC236}">
                  <a16:creationId xmlns:a16="http://schemas.microsoft.com/office/drawing/2014/main" id="{706C5064-4B36-4A5D-B0F6-3C32C921196F}"/>
                </a:ext>
              </a:extLst>
            </p:cNvPr>
            <p:cNvSpPr/>
            <p:nvPr/>
          </p:nvSpPr>
          <p:spPr>
            <a:xfrm>
              <a:off x="1292085" y="2007231"/>
              <a:ext cx="447751"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Test</a:t>
              </a:r>
              <a:endParaRPr lang="en-US" sz="1100">
                <a:solidFill>
                  <a:schemeClr val="bg2"/>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B71B6E5F-C10B-49B6-9F0F-99CF928308F4}"/>
                </a:ext>
              </a:extLst>
            </p:cNvPr>
            <p:cNvSpPr/>
            <p:nvPr/>
          </p:nvSpPr>
          <p:spPr>
            <a:xfrm>
              <a:off x="1700128" y="2007231"/>
              <a:ext cx="455894"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UAT</a:t>
              </a:r>
              <a:endParaRPr lang="en-US" sz="1100">
                <a:solidFill>
                  <a:schemeClr val="bg2"/>
                </a:solidFill>
                <a:latin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993EE87E-B6FE-4B23-9AB9-1E0F54528BB9}"/>
                </a:ext>
              </a:extLst>
            </p:cNvPr>
            <p:cNvSpPr/>
            <p:nvPr/>
          </p:nvSpPr>
          <p:spPr>
            <a:xfrm>
              <a:off x="2072162" y="2007231"/>
              <a:ext cx="503215"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Prod</a:t>
              </a:r>
              <a:endParaRPr lang="en-US" sz="1100">
                <a:solidFill>
                  <a:schemeClr val="bg2"/>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CD72BBD0-9F21-44EB-B234-E8051613E379}"/>
                </a:ext>
              </a:extLst>
            </p:cNvPr>
            <p:cNvPicPr>
              <a:picLocks noChangeAspect="1"/>
            </p:cNvPicPr>
            <p:nvPr/>
          </p:nvPicPr>
          <p:blipFill>
            <a:blip r:embed="rId7"/>
            <a:stretch>
              <a:fillRect/>
            </a:stretch>
          </p:blipFill>
          <p:spPr>
            <a:xfrm>
              <a:off x="1347020" y="2231920"/>
              <a:ext cx="1162110" cy="209561"/>
            </a:xfrm>
            <a:prstGeom prst="rect">
              <a:avLst/>
            </a:prstGeom>
          </p:spPr>
        </p:pic>
      </p:grpSp>
      <p:sp>
        <p:nvSpPr>
          <p:cNvPr id="33" name="TextBox 32">
            <a:extLst>
              <a:ext uri="{FF2B5EF4-FFF2-40B4-BE49-F238E27FC236}">
                <a16:creationId xmlns:a16="http://schemas.microsoft.com/office/drawing/2014/main" id="{15ADED35-D656-4F8D-B150-8123A66B73D7}"/>
              </a:ext>
            </a:extLst>
          </p:cNvPr>
          <p:cNvSpPr txBox="1"/>
          <p:nvPr/>
        </p:nvSpPr>
        <p:spPr>
          <a:xfrm>
            <a:off x="2100460" y="3465656"/>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9:30am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pic>
        <p:nvPicPr>
          <p:cNvPr id="43" name="Picture 2" descr="Related image">
            <a:extLst>
              <a:ext uri="{FF2B5EF4-FFF2-40B4-BE49-F238E27FC236}">
                <a16:creationId xmlns:a16="http://schemas.microsoft.com/office/drawing/2014/main" id="{3A2DE971-5814-42EB-B41F-4D20F79E77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87252" y="3044870"/>
            <a:ext cx="1465695" cy="216209"/>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9D972A52-0D1C-41F0-96E0-8D1BFCB81B52}"/>
              </a:ext>
            </a:extLst>
          </p:cNvPr>
          <p:cNvSpPr txBox="1"/>
          <p:nvPr/>
        </p:nvSpPr>
        <p:spPr>
          <a:xfrm>
            <a:off x="4273074" y="3465656"/>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9:45am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grpSp>
        <p:nvGrpSpPr>
          <p:cNvPr id="148" name="Group 147">
            <a:extLst>
              <a:ext uri="{FF2B5EF4-FFF2-40B4-BE49-F238E27FC236}">
                <a16:creationId xmlns:a16="http://schemas.microsoft.com/office/drawing/2014/main" id="{D838276F-1EB6-4704-88AF-50957185EC67}"/>
              </a:ext>
            </a:extLst>
          </p:cNvPr>
          <p:cNvGrpSpPr/>
          <p:nvPr/>
        </p:nvGrpSpPr>
        <p:grpSpPr>
          <a:xfrm>
            <a:off x="4273074" y="1883114"/>
            <a:ext cx="982449" cy="1551185"/>
            <a:chOff x="4273074" y="1883114"/>
            <a:chExt cx="982449" cy="1551185"/>
          </a:xfrm>
        </p:grpSpPr>
        <mc:AlternateContent xmlns:mc="http://schemas.openxmlformats.org/markup-compatibility/2006" xmlns:p14="http://schemas.microsoft.com/office/powerpoint/2010/main">
          <mc:Choice Requires="p14">
            <p:contentPart p14:bwMode="auto" r:id="rId9">
              <p14:nvContentPartPr>
                <p14:cNvPr id="147" name="Ink 146">
                  <a:extLst>
                    <a:ext uri="{FF2B5EF4-FFF2-40B4-BE49-F238E27FC236}">
                      <a16:creationId xmlns:a16="http://schemas.microsoft.com/office/drawing/2014/main" id="{F05FD666-F031-4E09-9841-168AAD368F32}"/>
                    </a:ext>
                  </a:extLst>
                </p14:cNvPr>
                <p14:cNvContentPartPr/>
                <p14:nvPr/>
              </p14:nvContentPartPr>
              <p14:xfrm>
                <a:off x="4623149" y="1883114"/>
                <a:ext cx="489600" cy="1064880"/>
              </p14:xfrm>
            </p:contentPart>
          </mc:Choice>
          <mc:Fallback xmlns="">
            <p:pic>
              <p:nvPicPr>
                <p:cNvPr id="147" name="Ink 146">
                  <a:extLst>
                    <a:ext uri="{FF2B5EF4-FFF2-40B4-BE49-F238E27FC236}">
                      <a16:creationId xmlns:a16="http://schemas.microsoft.com/office/drawing/2014/main" id="{F05FD666-F031-4E09-9841-168AAD368F32}"/>
                    </a:ext>
                  </a:extLst>
                </p:cNvPr>
                <p:cNvPicPr/>
                <p:nvPr/>
              </p:nvPicPr>
              <p:blipFill>
                <a:blip r:embed="rId10"/>
                <a:stretch>
                  <a:fillRect/>
                </a:stretch>
              </p:blipFill>
              <p:spPr>
                <a:xfrm>
                  <a:off x="4605136" y="1865114"/>
                  <a:ext cx="525266" cy="1100520"/>
                </a:xfrm>
                <a:prstGeom prst="rect">
                  <a:avLst/>
                </a:prstGeom>
              </p:spPr>
            </p:pic>
          </mc:Fallback>
        </mc:AlternateContent>
        <p:sp>
          <p:nvSpPr>
            <p:cNvPr id="89" name="Rectangle 88">
              <a:extLst>
                <a:ext uri="{FF2B5EF4-FFF2-40B4-BE49-F238E27FC236}">
                  <a16:creationId xmlns:a16="http://schemas.microsoft.com/office/drawing/2014/main" id="{238889B1-6CD6-44F7-BF4B-586B575CE125}"/>
                </a:ext>
              </a:extLst>
            </p:cNvPr>
            <p:cNvSpPr/>
            <p:nvPr/>
          </p:nvSpPr>
          <p:spPr>
            <a:xfrm>
              <a:off x="4273074" y="2911079"/>
              <a:ext cx="982449" cy="523220"/>
            </a:xfrm>
            <a:prstGeom prst="rect">
              <a:avLst/>
            </a:prstGeom>
          </p:spPr>
          <p:txBody>
            <a:bodyPr wrap="none">
              <a:spAutoFit/>
            </a:bodyPr>
            <a:lstStyle/>
            <a:p>
              <a:pPr algn="ctr"/>
              <a:r>
                <a:rPr lang="en-US" sz="1600">
                  <a:solidFill>
                    <a:srgbClr val="000000"/>
                  </a:solidFill>
                </a:rPr>
                <a:t>Kurt</a:t>
              </a:r>
              <a:br>
                <a:rPr lang="en-US" sz="1600">
                  <a:solidFill>
                    <a:srgbClr val="000000"/>
                  </a:solidFill>
                </a:rPr>
              </a:br>
              <a:r>
                <a:rPr lang="en-US" sz="1200">
                  <a:solidFill>
                    <a:srgbClr val="000000"/>
                  </a:solidFill>
                </a:rPr>
                <a:t>(HR leader)</a:t>
              </a:r>
              <a:endParaRPr lang="en-US" sz="1600"/>
            </a:p>
          </p:txBody>
        </p:sp>
      </p:grpSp>
      <mc:AlternateContent xmlns:mc="http://schemas.openxmlformats.org/markup-compatibility/2006" xmlns:p14="http://schemas.microsoft.com/office/powerpoint/2010/main">
        <mc:Choice Requires="p14">
          <p:contentPart p14:bwMode="auto" r:id="rId11">
            <p14:nvContentPartPr>
              <p14:cNvPr id="90" name="Ink 89">
                <a:extLst>
                  <a:ext uri="{FF2B5EF4-FFF2-40B4-BE49-F238E27FC236}">
                    <a16:creationId xmlns:a16="http://schemas.microsoft.com/office/drawing/2014/main" id="{53420DCA-7C51-42C0-A154-12137106E3AB}"/>
                  </a:ext>
                </a:extLst>
              </p14:cNvPr>
              <p14:cNvContentPartPr/>
              <p14:nvPr/>
            </p14:nvContentPartPr>
            <p14:xfrm>
              <a:off x="5528449" y="1577491"/>
              <a:ext cx="1153800" cy="1060920"/>
            </p14:xfrm>
          </p:contentPart>
        </mc:Choice>
        <mc:Fallback xmlns="">
          <p:pic>
            <p:nvPicPr>
              <p:cNvPr id="90" name="Ink 89">
                <a:extLst>
                  <a:ext uri="{FF2B5EF4-FFF2-40B4-BE49-F238E27FC236}">
                    <a16:creationId xmlns:a16="http://schemas.microsoft.com/office/drawing/2014/main" id="{53420DCA-7C51-42C0-A154-12137106E3AB}"/>
                  </a:ext>
                </a:extLst>
              </p:cNvPr>
              <p:cNvPicPr/>
              <p:nvPr/>
            </p:nvPicPr>
            <p:blipFill>
              <a:blip r:embed="rId12"/>
              <a:stretch>
                <a:fillRect/>
              </a:stretch>
            </p:blipFill>
            <p:spPr>
              <a:xfrm>
                <a:off x="5510443" y="1559485"/>
                <a:ext cx="1189451" cy="1096572"/>
              </a:xfrm>
              <a:prstGeom prst="rect">
                <a:avLst/>
              </a:prstGeom>
            </p:spPr>
          </p:pic>
        </mc:Fallback>
      </mc:AlternateContent>
    </p:spTree>
    <p:extLst>
      <p:ext uri="{BB962C8B-B14F-4D97-AF65-F5344CB8AC3E}">
        <p14:creationId xmlns:p14="http://schemas.microsoft.com/office/powerpoint/2010/main" val="89551615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6" presetClass="emph" presetSubtype="0" fill="hold" nodeType="after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25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8"/>
                                        </p:tgtEl>
                                        <p:attrNameLst>
                                          <p:attrName>style.visibility</p:attrName>
                                        </p:attrNameLst>
                                      </p:cBhvr>
                                      <p:to>
                                        <p:strVal val="visible"/>
                                      </p:to>
                                    </p:set>
                                    <p:animEffect transition="in" filter="fade">
                                      <p:cBhvr>
                                        <p:cTn id="31" dur="500"/>
                                        <p:tgtEl>
                                          <p:spTgt spid="14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0"/>
                                        </p:tgtEl>
                                        <p:attrNameLst>
                                          <p:attrName>style.visibility</p:attrName>
                                        </p:attrNameLst>
                                      </p:cBhvr>
                                      <p:to>
                                        <p:strVal val="visible"/>
                                      </p:to>
                                    </p:set>
                                    <p:animEffect transition="in" filter="fade">
                                      <p:cBhvr>
                                        <p:cTn id="36"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3" grpId="0"/>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DE1BED4-7C7C-4457-9115-8E96E84422F3}"/>
              </a:ext>
            </a:extLst>
          </p:cNvPr>
          <p:cNvSpPr txBox="1"/>
          <p:nvPr/>
        </p:nvSpPr>
        <p:spPr>
          <a:xfrm>
            <a:off x="422896" y="3470224"/>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12:00pm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pic>
        <p:nvPicPr>
          <p:cNvPr id="43" name="Picture 2" descr="Related image">
            <a:extLst>
              <a:ext uri="{FF2B5EF4-FFF2-40B4-BE49-F238E27FC236}">
                <a16:creationId xmlns:a16="http://schemas.microsoft.com/office/drawing/2014/main" id="{3A2DE971-5814-42EB-B41F-4D20F79E77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383" y="1909518"/>
            <a:ext cx="1465695" cy="21620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A588021-551D-46CD-9454-01359300ECB3}"/>
              </a:ext>
            </a:extLst>
          </p:cNvPr>
          <p:cNvGrpSpPr/>
          <p:nvPr/>
        </p:nvGrpSpPr>
        <p:grpSpPr>
          <a:xfrm>
            <a:off x="422896" y="1909518"/>
            <a:ext cx="982449" cy="1551185"/>
            <a:chOff x="4273074" y="1883114"/>
            <a:chExt cx="982449" cy="1551185"/>
          </a:xfrm>
        </p:grpSpPr>
        <mc:AlternateContent xmlns:mc="http://schemas.openxmlformats.org/markup-compatibility/2006" xmlns:p14="http://schemas.microsoft.com/office/powerpoint/2010/main">
          <mc:Choice Requires="p14">
            <p:contentPart p14:bwMode="auto" r:id="rId4">
              <p14:nvContentPartPr>
                <p14:cNvPr id="27" name="Ink 26">
                  <a:extLst>
                    <a:ext uri="{FF2B5EF4-FFF2-40B4-BE49-F238E27FC236}">
                      <a16:creationId xmlns:a16="http://schemas.microsoft.com/office/drawing/2014/main" id="{256DB8B1-1994-4FB4-92BA-9278A3A14442}"/>
                    </a:ext>
                  </a:extLst>
                </p14:cNvPr>
                <p14:cNvContentPartPr/>
                <p14:nvPr/>
              </p14:nvContentPartPr>
              <p14:xfrm>
                <a:off x="4623149" y="1883114"/>
                <a:ext cx="489600" cy="1064880"/>
              </p14:xfrm>
            </p:contentPart>
          </mc:Choice>
          <mc:Fallback xmlns="">
            <p:pic>
              <p:nvPicPr>
                <p:cNvPr id="27" name="Ink 26">
                  <a:extLst>
                    <a:ext uri="{FF2B5EF4-FFF2-40B4-BE49-F238E27FC236}">
                      <a16:creationId xmlns:a16="http://schemas.microsoft.com/office/drawing/2014/main" id="{256DB8B1-1994-4FB4-92BA-9278A3A14442}"/>
                    </a:ext>
                  </a:extLst>
                </p:cNvPr>
                <p:cNvPicPr/>
                <p:nvPr/>
              </p:nvPicPr>
              <p:blipFill>
                <a:blip r:embed="rId5"/>
                <a:stretch>
                  <a:fillRect/>
                </a:stretch>
              </p:blipFill>
              <p:spPr>
                <a:xfrm>
                  <a:off x="4605136" y="1865114"/>
                  <a:ext cx="525266" cy="1100520"/>
                </a:xfrm>
                <a:prstGeom prst="rect">
                  <a:avLst/>
                </a:prstGeom>
              </p:spPr>
            </p:pic>
          </mc:Fallback>
        </mc:AlternateContent>
        <p:sp>
          <p:nvSpPr>
            <p:cNvPr id="28" name="Rectangle 27">
              <a:extLst>
                <a:ext uri="{FF2B5EF4-FFF2-40B4-BE49-F238E27FC236}">
                  <a16:creationId xmlns:a16="http://schemas.microsoft.com/office/drawing/2014/main" id="{B674CAED-8FC3-4A54-802D-23A45FEFF176}"/>
                </a:ext>
              </a:extLst>
            </p:cNvPr>
            <p:cNvSpPr/>
            <p:nvPr/>
          </p:nvSpPr>
          <p:spPr>
            <a:xfrm>
              <a:off x="4273074" y="2911079"/>
              <a:ext cx="982449" cy="523220"/>
            </a:xfrm>
            <a:prstGeom prst="rect">
              <a:avLst/>
            </a:prstGeom>
          </p:spPr>
          <p:txBody>
            <a:bodyPr wrap="none">
              <a:spAutoFit/>
            </a:bodyPr>
            <a:lstStyle/>
            <a:p>
              <a:pPr algn="ctr"/>
              <a:r>
                <a:rPr lang="en-US" sz="1600">
                  <a:solidFill>
                    <a:srgbClr val="000000"/>
                  </a:solidFill>
                </a:rPr>
                <a:t>Kurt</a:t>
              </a:r>
              <a:br>
                <a:rPr lang="en-US" sz="1600">
                  <a:solidFill>
                    <a:srgbClr val="000000"/>
                  </a:solidFill>
                </a:rPr>
              </a:br>
              <a:r>
                <a:rPr lang="en-US" sz="1200">
                  <a:solidFill>
                    <a:srgbClr val="000000"/>
                  </a:solidFill>
                </a:rPr>
                <a:t>(HR leader)</a:t>
              </a:r>
              <a:endParaRPr lang="en-US" sz="1600"/>
            </a:p>
          </p:txBody>
        </p:sp>
      </p:grpSp>
      <p:pic>
        <p:nvPicPr>
          <p:cNvPr id="6146" name="Picture 2" descr="Image result for approved stamp">
            <a:extLst>
              <a:ext uri="{FF2B5EF4-FFF2-40B4-BE49-F238E27FC236}">
                <a16:creationId xmlns:a16="http://schemas.microsoft.com/office/drawing/2014/main" id="{D71317CA-AB0A-4B65-9637-D903E1A348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3890" y="1887014"/>
            <a:ext cx="2112888" cy="118321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magic 8 ball">
            <a:extLst>
              <a:ext uri="{FF2B5EF4-FFF2-40B4-BE49-F238E27FC236}">
                <a16:creationId xmlns:a16="http://schemas.microsoft.com/office/drawing/2014/main" id="{15B47895-BF5C-441A-B9D4-4D7E70082D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0405" y="2262804"/>
            <a:ext cx="1070342" cy="1070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346680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8"/>
                                        </p:tgtEl>
                                        <p:attrNameLst>
                                          <p:attrName>style.visibility</p:attrName>
                                        </p:attrNameLst>
                                      </p:cBhvr>
                                      <p:to>
                                        <p:strVal val="visible"/>
                                      </p:to>
                                    </p:set>
                                  </p:childTnLst>
                                </p:cTn>
                              </p:par>
                            </p:childTnLst>
                          </p:cTn>
                        </p:par>
                        <p:par>
                          <p:cTn id="15" fill="hold">
                            <p:stCondLst>
                              <p:cond delay="0"/>
                            </p:stCondLst>
                            <p:childTnLst>
                              <p:par>
                                <p:cTn id="16" presetID="32" presetClass="emph" presetSubtype="0" fill="hold" nodeType="afterEffect">
                                  <p:stCondLst>
                                    <p:cond delay="0"/>
                                  </p:stCondLst>
                                  <p:childTnLst>
                                    <p:animRot by="120000">
                                      <p:cBhvr>
                                        <p:cTn id="17" dur="75" fill="hold">
                                          <p:stCondLst>
                                            <p:cond delay="0"/>
                                          </p:stCondLst>
                                        </p:cTn>
                                        <p:tgtEl>
                                          <p:spTgt spid="6148"/>
                                        </p:tgtEl>
                                        <p:attrNameLst>
                                          <p:attrName>r</p:attrName>
                                        </p:attrNameLst>
                                      </p:cBhvr>
                                    </p:animRot>
                                    <p:animRot by="-240000">
                                      <p:cBhvr>
                                        <p:cTn id="18" dur="150" fill="hold">
                                          <p:stCondLst>
                                            <p:cond delay="150"/>
                                          </p:stCondLst>
                                        </p:cTn>
                                        <p:tgtEl>
                                          <p:spTgt spid="6148"/>
                                        </p:tgtEl>
                                        <p:attrNameLst>
                                          <p:attrName>r</p:attrName>
                                        </p:attrNameLst>
                                      </p:cBhvr>
                                    </p:animRot>
                                    <p:animRot by="240000">
                                      <p:cBhvr>
                                        <p:cTn id="19" dur="150" fill="hold">
                                          <p:stCondLst>
                                            <p:cond delay="300"/>
                                          </p:stCondLst>
                                        </p:cTn>
                                        <p:tgtEl>
                                          <p:spTgt spid="6148"/>
                                        </p:tgtEl>
                                        <p:attrNameLst>
                                          <p:attrName>r</p:attrName>
                                        </p:attrNameLst>
                                      </p:cBhvr>
                                    </p:animRot>
                                    <p:animRot by="-240000">
                                      <p:cBhvr>
                                        <p:cTn id="20" dur="150" fill="hold">
                                          <p:stCondLst>
                                            <p:cond delay="450"/>
                                          </p:stCondLst>
                                        </p:cTn>
                                        <p:tgtEl>
                                          <p:spTgt spid="6148"/>
                                        </p:tgtEl>
                                        <p:attrNameLst>
                                          <p:attrName>r</p:attrName>
                                        </p:attrNameLst>
                                      </p:cBhvr>
                                    </p:animRot>
                                    <p:animRot by="120000">
                                      <p:cBhvr>
                                        <p:cTn id="21" dur="150" fill="hold">
                                          <p:stCondLst>
                                            <p:cond delay="600"/>
                                          </p:stCondLst>
                                        </p:cTn>
                                        <p:tgtEl>
                                          <p:spTgt spid="6148"/>
                                        </p:tgtEl>
                                        <p:attrNameLst>
                                          <p:attrName>r</p:attrName>
                                        </p:attrNameLst>
                                      </p:cBhvr>
                                    </p:animRot>
                                  </p:childTnLst>
                                </p:cTn>
                              </p:par>
                            </p:childTnLst>
                          </p:cTn>
                        </p:par>
                        <p:par>
                          <p:cTn id="22" fill="hold">
                            <p:stCondLst>
                              <p:cond delay="750"/>
                            </p:stCondLst>
                            <p:childTnLst>
                              <p:par>
                                <p:cTn id="23" presetID="1" presetClass="entr" presetSubtype="0" fill="hold" nodeType="afterEffect">
                                  <p:stCondLst>
                                    <p:cond delay="0"/>
                                  </p:stCondLst>
                                  <p:childTnLst>
                                    <p:set>
                                      <p:cBhvr>
                                        <p:cTn id="24" dur="1" fill="hold">
                                          <p:stCondLst>
                                            <p:cond delay="0"/>
                                          </p:stCondLst>
                                        </p:cTn>
                                        <p:tgtEl>
                                          <p:spTgt spid="6146"/>
                                        </p:tgtEl>
                                        <p:attrNameLst>
                                          <p:attrName>style.visibility</p:attrName>
                                        </p:attrNameLst>
                                      </p:cBhvr>
                                      <p:to>
                                        <p:strVal val="visible"/>
                                      </p:to>
                                    </p:set>
                                  </p:childTnLst>
                                </p:cTn>
                              </p:par>
                            </p:childTnLst>
                          </p:cTn>
                        </p:par>
                        <p:par>
                          <p:cTn id="25" fill="hold">
                            <p:stCondLst>
                              <p:cond delay="750"/>
                            </p:stCondLst>
                            <p:childTnLst>
                              <p:par>
                                <p:cTn id="26" presetID="26" presetClass="emph" presetSubtype="0" fill="hold" nodeType="afterEffect">
                                  <p:stCondLst>
                                    <p:cond delay="0"/>
                                  </p:stCondLst>
                                  <p:childTnLst>
                                    <p:animEffect transition="out" filter="fade">
                                      <p:cBhvr>
                                        <p:cTn id="27" dur="500" tmFilter="0, 0; .2, .5; .8, .5; 1, 0"/>
                                        <p:tgtEl>
                                          <p:spTgt spid="6146"/>
                                        </p:tgtEl>
                                      </p:cBhvr>
                                    </p:animEffect>
                                    <p:animScale>
                                      <p:cBhvr>
                                        <p:cTn id="28" dur="250" autoRev="1" fill="hold"/>
                                        <p:tgtEl>
                                          <p:spTgt spid="61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2B75B37-8BCE-442E-8D51-9F934E21ED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69593" y="2571750"/>
            <a:ext cx="1715906" cy="1399395"/>
          </a:xfrm>
          <a:prstGeom prst="rect">
            <a:avLst/>
          </a:prstGeom>
        </p:spPr>
      </p:pic>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The Lean Movement</a:t>
            </a:r>
          </a:p>
        </p:txBody>
      </p:sp>
      <p:sp>
        <p:nvSpPr>
          <p:cNvPr id="7" name="Text Placeholder 6">
            <a:extLst>
              <a:ext uri="{FF2B5EF4-FFF2-40B4-BE49-F238E27FC236}">
                <a16:creationId xmlns:a16="http://schemas.microsoft.com/office/drawing/2014/main" id="{B9C6D4B5-E13C-403A-8F49-DFB41850D027}"/>
              </a:ext>
            </a:extLst>
          </p:cNvPr>
          <p:cNvSpPr>
            <a:spLocks noGrp="1"/>
          </p:cNvSpPr>
          <p:nvPr>
            <p:ph type="body" sz="quarter" idx="14"/>
          </p:nvPr>
        </p:nvSpPr>
        <p:spPr>
          <a:xfrm>
            <a:off x="457200" y="1874834"/>
            <a:ext cx="7817371" cy="2609665"/>
          </a:xfrm>
        </p:spPr>
        <p:txBody>
          <a:bodyPr/>
          <a:lstStyle/>
          <a:p>
            <a:pPr marL="340995" indent="-226695"/>
            <a:r>
              <a:rPr lang="en-US" sz="1800"/>
              <a:t>1957: </a:t>
            </a:r>
            <a:r>
              <a:rPr lang="en-US" sz="1800" err="1"/>
              <a:t>Toyopet</a:t>
            </a:r>
            <a:r>
              <a:rPr lang="en-US" sz="1800"/>
              <a:t> was 1</a:t>
            </a:r>
            <a:r>
              <a:rPr lang="en-US" sz="1800" baseline="30000"/>
              <a:t>st</a:t>
            </a:r>
            <a:r>
              <a:rPr lang="en-US" sz="1800"/>
              <a:t> Toyota car to sell in America</a:t>
            </a:r>
          </a:p>
          <a:p>
            <a:pPr marL="688657" lvl="1" indent="-226695"/>
            <a:r>
              <a:rPr lang="en-US" sz="1600"/>
              <a:t>It was terrible, unreliable. “Couldn’t keep pace with other cars.”</a:t>
            </a:r>
          </a:p>
          <a:p>
            <a:pPr marL="688657" lvl="1" indent="-226695"/>
            <a:r>
              <a:rPr lang="en-US" sz="1600"/>
              <a:t>Toyota’s productivity was 1/8</a:t>
            </a:r>
            <a:r>
              <a:rPr lang="en-US" sz="1600" baseline="30000"/>
              <a:t>th</a:t>
            </a:r>
            <a:r>
              <a:rPr lang="en-US" sz="1600"/>
              <a:t> the world standard</a:t>
            </a:r>
          </a:p>
          <a:p>
            <a:pPr marL="340995" indent="-226695"/>
            <a:r>
              <a:rPr lang="en-US" sz="1800"/>
              <a:t>1962: Toyota’s productivity was </a:t>
            </a:r>
            <a:r>
              <a:rPr lang="en-US" sz="1800" b="1"/>
              <a:t>equal</a:t>
            </a:r>
            <a:r>
              <a:rPr lang="en-US" sz="1800"/>
              <a:t> the world standard</a:t>
            </a:r>
          </a:p>
          <a:p>
            <a:pPr marL="340995" indent="-226695"/>
            <a:r>
              <a:rPr lang="en-US" sz="1800"/>
              <a:t>1965: Toyota re-entered US market w/ new line of cars</a:t>
            </a:r>
          </a:p>
          <a:p>
            <a:pPr marL="688657" lvl="1" indent="-226695"/>
            <a:r>
              <a:rPr lang="en-US" sz="1600"/>
              <a:t>Compact cars were more affordable &amp; reliable than competitors</a:t>
            </a:r>
          </a:p>
          <a:p>
            <a:pPr marL="340995" indent="-226695"/>
            <a:r>
              <a:rPr lang="en-US" sz="1800"/>
              <a:t>1968: Toyota’s productivity was </a:t>
            </a:r>
            <a:r>
              <a:rPr lang="en-US" sz="1800" b="1"/>
              <a:t>twice</a:t>
            </a:r>
            <a:r>
              <a:rPr lang="en-US" sz="1800"/>
              <a:t> the world standard</a:t>
            </a:r>
          </a:p>
          <a:p>
            <a:pPr marL="114300" indent="0">
              <a:buNone/>
            </a:pPr>
            <a:endParaRPr lang="en-US"/>
          </a:p>
          <a:p>
            <a:pPr marL="340995" indent="-226695"/>
            <a:endParaRPr lang="en-US"/>
          </a:p>
          <a:p>
            <a:pPr marL="340995" indent="-226695"/>
            <a:endParaRPr lang="en-US"/>
          </a:p>
          <a:p>
            <a:pPr marL="340995" indent="-226695"/>
            <a:endParaRPr lang="en-US"/>
          </a:p>
          <a:p>
            <a:pPr marL="340995" indent="-226695"/>
            <a:endParaRPr lang="en-US"/>
          </a:p>
          <a:p>
            <a:pPr marL="340995" indent="-226695"/>
            <a:endParaRPr lang="en-US"/>
          </a:p>
        </p:txBody>
      </p:sp>
      <p:sp>
        <p:nvSpPr>
          <p:cNvPr id="8" name="Text Placeholder 7">
            <a:extLst>
              <a:ext uri="{FF2B5EF4-FFF2-40B4-BE49-F238E27FC236}">
                <a16:creationId xmlns:a16="http://schemas.microsoft.com/office/drawing/2014/main" id="{6CD92577-849E-429F-B5A1-5E83C91BD934}"/>
              </a:ext>
            </a:extLst>
          </p:cNvPr>
          <p:cNvSpPr>
            <a:spLocks noGrp="1"/>
          </p:cNvSpPr>
          <p:nvPr>
            <p:ph type="body" sz="quarter" idx="15"/>
          </p:nvPr>
        </p:nvSpPr>
        <p:spPr>
          <a:xfrm>
            <a:off x="457200" y="1415093"/>
            <a:ext cx="8229600" cy="330200"/>
          </a:xfrm>
        </p:spPr>
        <p:txBody>
          <a:bodyPr/>
          <a:lstStyle/>
          <a:p>
            <a:r>
              <a:rPr lang="en-US"/>
              <a:t>Toyota’s “Failure” in the US Market</a:t>
            </a:r>
          </a:p>
        </p:txBody>
      </p:sp>
      <p:pic>
        <p:nvPicPr>
          <p:cNvPr id="1026" name="Picture 2" descr="1955 Toyopet Master 01.jpg">
            <a:extLst>
              <a:ext uri="{FF2B5EF4-FFF2-40B4-BE49-F238E27FC236}">
                <a16:creationId xmlns:a16="http://schemas.microsoft.com/office/drawing/2014/main" id="{6271DEA0-24E0-4AB2-A3F0-82788FDE91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6510" y="195108"/>
            <a:ext cx="2866723" cy="161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339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8DE1BED4-7C7C-4457-9115-8E96E84422F3}"/>
              </a:ext>
            </a:extLst>
          </p:cNvPr>
          <p:cNvSpPr txBox="1"/>
          <p:nvPr/>
        </p:nvSpPr>
        <p:spPr>
          <a:xfrm>
            <a:off x="422896" y="3470224"/>
            <a:ext cx="1152487" cy="412434"/>
          </a:xfrm>
          <a:prstGeom prst="rect">
            <a:avLst/>
          </a:prstGeom>
        </p:spPr>
        <p:txBody>
          <a:bodyPr vert="horz" wrap="square" lIns="91440" tIns="45720" rIns="91440" bIns="45720" rtlCol="0">
            <a:noAutofit/>
          </a:bodyPr>
          <a:lstStyle/>
          <a:p>
            <a:pPr>
              <a:lnSpc>
                <a:spcPct val="90000"/>
              </a:lnSpc>
            </a:pPr>
            <a:r>
              <a:rPr lang="en-US" sz="2400" spc="-70">
                <a:solidFill>
                  <a:schemeClr val="bg1">
                    <a:lumMod val="65000"/>
                  </a:schemeClr>
                </a:solidFill>
                <a:latin typeface="Agency FB" panose="020B0503020202020204" pitchFamily="34" charset="0"/>
                <a:cs typeface="FS Elliot Pro Light"/>
              </a:rPr>
              <a:t>12:45pm</a:t>
            </a:r>
          </a:p>
          <a:p>
            <a:pPr>
              <a:lnSpc>
                <a:spcPct val="90000"/>
              </a:lnSpc>
              <a:spcBef>
                <a:spcPts val="0"/>
              </a:spcBef>
            </a:pPr>
            <a:endParaRPr lang="en-US" sz="2400" spc="-70">
              <a:solidFill>
                <a:schemeClr val="bg1">
                  <a:lumMod val="65000"/>
                </a:schemeClr>
              </a:solidFill>
              <a:latin typeface="Agency FB" panose="020B0503020202020204" pitchFamily="34" charset="0"/>
              <a:cs typeface="FS Elliot Pro Light"/>
            </a:endParaRPr>
          </a:p>
        </p:txBody>
      </p:sp>
      <p:sp>
        <p:nvSpPr>
          <p:cNvPr id="10" name="Speech Bubble: Oval 9">
            <a:extLst>
              <a:ext uri="{FF2B5EF4-FFF2-40B4-BE49-F238E27FC236}">
                <a16:creationId xmlns:a16="http://schemas.microsoft.com/office/drawing/2014/main" id="{8FAF56D8-A8A4-4982-9B4C-8CBAE1080607}"/>
              </a:ext>
            </a:extLst>
          </p:cNvPr>
          <p:cNvSpPr/>
          <p:nvPr/>
        </p:nvSpPr>
        <p:spPr>
          <a:xfrm>
            <a:off x="530002" y="1339367"/>
            <a:ext cx="1403729" cy="476249"/>
          </a:xfrm>
          <a:prstGeom prst="wedgeEllipseCallout">
            <a:avLst>
              <a:gd name="adj1" fmla="val -25561"/>
              <a:gd name="adj2" fmla="val 6994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Worth it!</a:t>
            </a:r>
          </a:p>
        </p:txBody>
      </p:sp>
      <p:grpSp>
        <p:nvGrpSpPr>
          <p:cNvPr id="11" name="Group 10">
            <a:extLst>
              <a:ext uri="{FF2B5EF4-FFF2-40B4-BE49-F238E27FC236}">
                <a16:creationId xmlns:a16="http://schemas.microsoft.com/office/drawing/2014/main" id="{ABB17827-0397-4146-B67C-1FF8A723FBB9}"/>
              </a:ext>
            </a:extLst>
          </p:cNvPr>
          <p:cNvGrpSpPr/>
          <p:nvPr/>
        </p:nvGrpSpPr>
        <p:grpSpPr>
          <a:xfrm>
            <a:off x="422896" y="1998662"/>
            <a:ext cx="714426" cy="1348132"/>
            <a:chOff x="253238" y="2090168"/>
            <a:chExt cx="714426" cy="1348132"/>
          </a:xfrm>
        </p:grpSpPr>
        <p:grpSp>
          <p:nvGrpSpPr>
            <p:cNvPr id="12" name="Group 11">
              <a:extLst>
                <a:ext uri="{FF2B5EF4-FFF2-40B4-BE49-F238E27FC236}">
                  <a16:creationId xmlns:a16="http://schemas.microsoft.com/office/drawing/2014/main" id="{C8AF8246-AD6A-4529-AB46-2C47EE5D17BC}"/>
                </a:ext>
              </a:extLst>
            </p:cNvPr>
            <p:cNvGrpSpPr/>
            <p:nvPr/>
          </p:nvGrpSpPr>
          <p:grpSpPr>
            <a:xfrm>
              <a:off x="253238" y="2090168"/>
              <a:ext cx="714426" cy="1348132"/>
              <a:chOff x="253238" y="2090168"/>
              <a:chExt cx="714426" cy="1348132"/>
            </a:xfrm>
          </p:grpSpPr>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BCE602B9-2C17-44EA-9ECB-A5222D3253B5}"/>
                      </a:ext>
                    </a:extLst>
                  </p14:cNvPr>
                  <p14:cNvContentPartPr/>
                  <p14:nvPr/>
                </p14:nvContentPartPr>
                <p14:xfrm>
                  <a:off x="462944" y="2090168"/>
                  <a:ext cx="311040" cy="999000"/>
                </p14:xfrm>
              </p:contentPart>
            </mc:Choice>
            <mc:Fallback xmlns="">
              <p:pic>
                <p:nvPicPr>
                  <p:cNvPr id="15" name="Ink 14">
                    <a:extLst>
                      <a:ext uri="{FF2B5EF4-FFF2-40B4-BE49-F238E27FC236}">
                        <a16:creationId xmlns:a16="http://schemas.microsoft.com/office/drawing/2014/main" id="{BCE602B9-2C17-44EA-9ECB-A5222D3253B5}"/>
                      </a:ext>
                    </a:extLst>
                  </p:cNvPr>
                  <p:cNvPicPr/>
                  <p:nvPr/>
                </p:nvPicPr>
                <p:blipFill>
                  <a:blip r:embed="rId4"/>
                  <a:stretch>
                    <a:fillRect/>
                  </a:stretch>
                </p:blipFill>
                <p:spPr>
                  <a:xfrm>
                    <a:off x="444944" y="2072168"/>
                    <a:ext cx="346680" cy="1034640"/>
                  </a:xfrm>
                  <a:prstGeom prst="rect">
                    <a:avLst/>
                  </a:prstGeom>
                </p:spPr>
              </p:pic>
            </mc:Fallback>
          </mc:AlternateContent>
          <p:sp>
            <p:nvSpPr>
              <p:cNvPr id="16" name="Rectangle 15">
                <a:extLst>
                  <a:ext uri="{FF2B5EF4-FFF2-40B4-BE49-F238E27FC236}">
                    <a16:creationId xmlns:a16="http://schemas.microsoft.com/office/drawing/2014/main" id="{F52404C7-CA41-47BC-B388-726407B19058}"/>
                  </a:ext>
                </a:extLst>
              </p:cNvPr>
              <p:cNvSpPr/>
              <p:nvPr/>
            </p:nvSpPr>
            <p:spPr>
              <a:xfrm>
                <a:off x="253238" y="3099746"/>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17A325F7-63A1-4EB6-ACE6-E7753FCCA222}"/>
                    </a:ext>
                  </a:extLst>
                </p14:cNvPr>
                <p14:cNvContentPartPr/>
                <p14:nvPr/>
              </p14:nvContentPartPr>
              <p14:xfrm>
                <a:off x="426091" y="2216000"/>
                <a:ext cx="471240" cy="319680"/>
              </p14:xfrm>
            </p:contentPart>
          </mc:Choice>
          <mc:Fallback xmlns="">
            <p:pic>
              <p:nvPicPr>
                <p:cNvPr id="14" name="Ink 13">
                  <a:extLst>
                    <a:ext uri="{FF2B5EF4-FFF2-40B4-BE49-F238E27FC236}">
                      <a16:creationId xmlns:a16="http://schemas.microsoft.com/office/drawing/2014/main" id="{17A325F7-63A1-4EB6-ACE6-E7753FCCA222}"/>
                    </a:ext>
                  </a:extLst>
                </p:cNvPr>
                <p:cNvPicPr/>
                <p:nvPr/>
              </p:nvPicPr>
              <p:blipFill>
                <a:blip r:embed="rId6"/>
                <a:stretch>
                  <a:fillRect/>
                </a:stretch>
              </p:blipFill>
              <p:spPr>
                <a:xfrm>
                  <a:off x="408091" y="2198000"/>
                  <a:ext cx="506880" cy="355320"/>
                </a:xfrm>
                <a:prstGeom prst="rect">
                  <a:avLst/>
                </a:prstGeom>
              </p:spPr>
            </p:pic>
          </mc:Fallback>
        </mc:AlternateContent>
      </p:grpSp>
      <p:grpSp>
        <p:nvGrpSpPr>
          <p:cNvPr id="3" name="Group 2">
            <a:extLst>
              <a:ext uri="{FF2B5EF4-FFF2-40B4-BE49-F238E27FC236}">
                <a16:creationId xmlns:a16="http://schemas.microsoft.com/office/drawing/2014/main" id="{9D6DC00B-9F9C-4A4A-B7D7-E5789322442D}"/>
              </a:ext>
            </a:extLst>
          </p:cNvPr>
          <p:cNvGrpSpPr/>
          <p:nvPr/>
        </p:nvGrpSpPr>
        <p:grpSpPr>
          <a:xfrm>
            <a:off x="1292085" y="2007231"/>
            <a:ext cx="1283292" cy="427418"/>
            <a:chOff x="1292085" y="2007231"/>
            <a:chExt cx="1283292" cy="427418"/>
          </a:xfrm>
        </p:grpSpPr>
        <p:sp>
          <p:nvSpPr>
            <p:cNvPr id="18" name="Rectangle 17">
              <a:extLst>
                <a:ext uri="{FF2B5EF4-FFF2-40B4-BE49-F238E27FC236}">
                  <a16:creationId xmlns:a16="http://schemas.microsoft.com/office/drawing/2014/main" id="{2F168080-780F-4E75-9A00-4E079663E460}"/>
                </a:ext>
              </a:extLst>
            </p:cNvPr>
            <p:cNvSpPr/>
            <p:nvPr/>
          </p:nvSpPr>
          <p:spPr>
            <a:xfrm>
              <a:off x="1292085" y="2007231"/>
              <a:ext cx="447751"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Test</a:t>
              </a:r>
              <a:endParaRPr lang="en-US" sz="1100">
                <a:solidFill>
                  <a:schemeClr val="bg2"/>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A30756D-7063-4516-B7A0-74CD62982C86}"/>
                </a:ext>
              </a:extLst>
            </p:cNvPr>
            <p:cNvSpPr/>
            <p:nvPr/>
          </p:nvSpPr>
          <p:spPr>
            <a:xfrm>
              <a:off x="1700128" y="2007231"/>
              <a:ext cx="455894"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UAT</a:t>
              </a:r>
              <a:endParaRPr lang="en-US" sz="1100">
                <a:solidFill>
                  <a:schemeClr val="bg2"/>
                </a:solidFill>
                <a:latin typeface="Segoe UI" panose="020B0502040204020203" pitchFamily="34" charset="0"/>
                <a:cs typeface="Segoe UI" panose="020B0502040204020203" pitchFamily="34" charset="0"/>
              </a:endParaRPr>
            </a:p>
          </p:txBody>
        </p:sp>
        <p:sp>
          <p:nvSpPr>
            <p:cNvPr id="20" name="Rectangle 19">
              <a:extLst>
                <a:ext uri="{FF2B5EF4-FFF2-40B4-BE49-F238E27FC236}">
                  <a16:creationId xmlns:a16="http://schemas.microsoft.com/office/drawing/2014/main" id="{2928E3D5-BFB6-4BD3-9EBE-7B9994DC760F}"/>
                </a:ext>
              </a:extLst>
            </p:cNvPr>
            <p:cNvSpPr/>
            <p:nvPr/>
          </p:nvSpPr>
          <p:spPr>
            <a:xfrm>
              <a:off x="2072162" y="2007231"/>
              <a:ext cx="503215" cy="276999"/>
            </a:xfrm>
            <a:prstGeom prst="rect">
              <a:avLst/>
            </a:prstGeom>
          </p:spPr>
          <p:txBody>
            <a:bodyPr wrap="none">
              <a:spAutoFit/>
            </a:bodyPr>
            <a:lstStyle/>
            <a:p>
              <a:r>
                <a:rPr lang="en-US" sz="1200">
                  <a:solidFill>
                    <a:schemeClr val="bg2"/>
                  </a:solidFill>
                  <a:latin typeface="Segoe UI" panose="020B0502040204020203" pitchFamily="34" charset="0"/>
                  <a:cs typeface="Segoe UI" panose="020B0502040204020203" pitchFamily="34" charset="0"/>
                </a:rPr>
                <a:t>Prod</a:t>
              </a:r>
              <a:endParaRPr lang="en-US" sz="1100">
                <a:solidFill>
                  <a:schemeClr val="bg2"/>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BB9A03DC-E073-420F-B1F9-DF15EB4A1971}"/>
                </a:ext>
              </a:extLst>
            </p:cNvPr>
            <p:cNvPicPr>
              <a:picLocks noChangeAspect="1"/>
            </p:cNvPicPr>
            <p:nvPr/>
          </p:nvPicPr>
          <p:blipFill>
            <a:blip r:embed="rId7"/>
            <a:stretch>
              <a:fillRect/>
            </a:stretch>
          </p:blipFill>
          <p:spPr>
            <a:xfrm>
              <a:off x="1353370" y="2244139"/>
              <a:ext cx="1149409" cy="190510"/>
            </a:xfrm>
            <a:prstGeom prst="rect">
              <a:avLst/>
            </a:prstGeom>
          </p:spPr>
        </p:pic>
      </p:grpSp>
      <p:pic>
        <p:nvPicPr>
          <p:cNvPr id="11266" name="Picture 2" descr="Image result for fireworks png gif">
            <a:extLst>
              <a:ext uri="{FF2B5EF4-FFF2-40B4-BE49-F238E27FC236}">
                <a16:creationId xmlns:a16="http://schemas.microsoft.com/office/drawing/2014/main" id="{671FB711-1AAB-4907-B270-DFC7DB53EFF0}"/>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031983" y="395891"/>
            <a:ext cx="1714502" cy="162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73627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09132A-1E6C-4758-A801-C7C08846F7CE}"/>
              </a:ext>
            </a:extLst>
          </p:cNvPr>
          <p:cNvSpPr txBox="1"/>
          <p:nvPr/>
        </p:nvSpPr>
        <p:spPr>
          <a:xfrm>
            <a:off x="194872" y="3612629"/>
            <a:ext cx="1484026" cy="996539"/>
          </a:xfrm>
          <a:prstGeom prst="rect">
            <a:avLst/>
          </a:prstGeom>
        </p:spPr>
        <p:txBody>
          <a:bodyPr vert="horz" wrap="square" lIns="91440" tIns="45720" rIns="91440" bIns="45720" rtlCol="0">
            <a:noAutofit/>
          </a:bodyPr>
          <a:lstStyle/>
          <a:p>
            <a:pPr>
              <a:lnSpc>
                <a:spcPct val="90000"/>
              </a:lnSpc>
              <a:spcBef>
                <a:spcPts val="0"/>
              </a:spcBef>
            </a:pPr>
            <a:r>
              <a:rPr lang="en-US" sz="3000" spc="-70">
                <a:solidFill>
                  <a:schemeClr val="bg1">
                    <a:lumMod val="65000"/>
                  </a:schemeClr>
                </a:solidFill>
                <a:latin typeface="Agency FB" panose="020B0503020202020204" pitchFamily="34" charset="0"/>
                <a:cs typeface="FS Elliot Pro Light"/>
              </a:rPr>
              <a:t>Friday</a:t>
            </a:r>
            <a:br>
              <a:rPr lang="en-US" sz="3000" spc="-70">
                <a:solidFill>
                  <a:schemeClr val="bg1">
                    <a:lumMod val="65000"/>
                  </a:schemeClr>
                </a:solidFill>
                <a:latin typeface="Agency FB" panose="020B0503020202020204" pitchFamily="34" charset="0"/>
                <a:cs typeface="FS Elliot Pro Light"/>
              </a:rPr>
            </a:br>
            <a:r>
              <a:rPr lang="en-US" sz="3000" spc="-70">
                <a:solidFill>
                  <a:schemeClr val="bg1">
                    <a:lumMod val="65000"/>
                  </a:schemeClr>
                </a:solidFill>
                <a:latin typeface="Agency FB" panose="020B0503020202020204" pitchFamily="34" charset="0"/>
                <a:cs typeface="FS Elliot Pro Light"/>
              </a:rPr>
              <a:t>(Day 4)</a:t>
            </a:r>
          </a:p>
        </p:txBody>
      </p:sp>
      <p:sp>
        <p:nvSpPr>
          <p:cNvPr id="22" name="TextBox 21">
            <a:extLst>
              <a:ext uri="{FF2B5EF4-FFF2-40B4-BE49-F238E27FC236}">
                <a16:creationId xmlns:a16="http://schemas.microsoft.com/office/drawing/2014/main" id="{8DE1BED4-7C7C-4457-9115-8E96E84422F3}"/>
              </a:ext>
            </a:extLst>
          </p:cNvPr>
          <p:cNvSpPr txBox="1"/>
          <p:nvPr/>
        </p:nvSpPr>
        <p:spPr>
          <a:xfrm>
            <a:off x="178949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8:45am</a:t>
            </a:r>
          </a:p>
        </p:txBody>
      </p:sp>
      <p:grpSp>
        <p:nvGrpSpPr>
          <p:cNvPr id="80" name="Group 79">
            <a:extLst>
              <a:ext uri="{FF2B5EF4-FFF2-40B4-BE49-F238E27FC236}">
                <a16:creationId xmlns:a16="http://schemas.microsoft.com/office/drawing/2014/main" id="{E864CCEE-B6D8-4F35-AF39-C40D0CA8D148}"/>
              </a:ext>
            </a:extLst>
          </p:cNvPr>
          <p:cNvGrpSpPr/>
          <p:nvPr/>
        </p:nvGrpSpPr>
        <p:grpSpPr>
          <a:xfrm>
            <a:off x="799242" y="1876373"/>
            <a:ext cx="2474280" cy="1515043"/>
            <a:chOff x="799242" y="1876373"/>
            <a:chExt cx="2474280" cy="1515043"/>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BCF919A-8F56-4701-876F-85F75E25A502}"/>
                    </a:ext>
                  </a:extLst>
                </p14:cNvPr>
                <p14:cNvContentPartPr/>
                <p14:nvPr/>
              </p14:nvContentPartPr>
              <p14:xfrm>
                <a:off x="1271592" y="1876373"/>
                <a:ext cx="607320" cy="999000"/>
              </p14:xfrm>
            </p:contentPart>
          </mc:Choice>
          <mc:Fallback xmlns="">
            <p:pic>
              <p:nvPicPr>
                <p:cNvPr id="17" name="Ink 16">
                  <a:extLst>
                    <a:ext uri="{FF2B5EF4-FFF2-40B4-BE49-F238E27FC236}">
                      <a16:creationId xmlns:a16="http://schemas.microsoft.com/office/drawing/2014/main" id="{0BCF919A-8F56-4701-876F-85F75E25A502}"/>
                    </a:ext>
                  </a:extLst>
                </p:cNvPr>
                <p:cNvPicPr/>
                <p:nvPr/>
              </p:nvPicPr>
              <p:blipFill>
                <a:blip r:embed="rId4"/>
                <a:stretch>
                  <a:fillRect/>
                </a:stretch>
              </p:blipFill>
              <p:spPr>
                <a:xfrm>
                  <a:off x="1253592" y="1858373"/>
                  <a:ext cx="64296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92273F-9E74-4300-97B2-D7742E585339}"/>
                    </a:ext>
                  </a:extLst>
                </p14:cNvPr>
                <p14:cNvContentPartPr/>
                <p14:nvPr/>
              </p14:nvContentPartPr>
              <p14:xfrm>
                <a:off x="799242" y="2118976"/>
                <a:ext cx="295560" cy="803160"/>
              </p14:xfrm>
            </p:contentPart>
          </mc:Choice>
          <mc:Fallback xmlns="">
            <p:pic>
              <p:nvPicPr>
                <p:cNvPr id="6" name="Ink 5">
                  <a:extLst>
                    <a:ext uri="{FF2B5EF4-FFF2-40B4-BE49-F238E27FC236}">
                      <a16:creationId xmlns:a16="http://schemas.microsoft.com/office/drawing/2014/main" id="{4892273F-9E74-4300-97B2-D7742E585339}"/>
                    </a:ext>
                  </a:extLst>
                </p:cNvPr>
                <p:cNvPicPr/>
                <p:nvPr/>
              </p:nvPicPr>
              <p:blipFill>
                <a:blip r:embed="rId6"/>
                <a:stretch>
                  <a:fillRect/>
                </a:stretch>
              </p:blipFill>
              <p:spPr>
                <a:xfrm>
                  <a:off x="781264" y="2100984"/>
                  <a:ext cx="331157" cy="8387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3853D0-A22E-46A2-BD7B-B9D7B9081B08}"/>
                    </a:ext>
                  </a:extLst>
                </p14:cNvPr>
                <p14:cNvContentPartPr/>
                <p14:nvPr/>
              </p14:nvContentPartPr>
              <p14:xfrm>
                <a:off x="1902642" y="2049496"/>
                <a:ext cx="205200" cy="748440"/>
              </p14:xfrm>
            </p:contentPart>
          </mc:Choice>
          <mc:Fallback xmlns="">
            <p:pic>
              <p:nvPicPr>
                <p:cNvPr id="11" name="Ink 10">
                  <a:extLst>
                    <a:ext uri="{FF2B5EF4-FFF2-40B4-BE49-F238E27FC236}">
                      <a16:creationId xmlns:a16="http://schemas.microsoft.com/office/drawing/2014/main" id="{073853D0-A22E-46A2-BD7B-B9D7B9081B08}"/>
                    </a:ext>
                  </a:extLst>
                </p:cNvPr>
                <p:cNvPicPr/>
                <p:nvPr/>
              </p:nvPicPr>
              <p:blipFill>
                <a:blip r:embed="rId8"/>
                <a:stretch>
                  <a:fillRect/>
                </a:stretch>
              </p:blipFill>
              <p:spPr>
                <a:xfrm>
                  <a:off x="1884674" y="2031496"/>
                  <a:ext cx="240778"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38EB63C6-0A08-466C-8EE2-13690212A84C}"/>
                    </a:ext>
                  </a:extLst>
                </p14:cNvPr>
                <p14:cNvContentPartPr/>
                <p14:nvPr/>
              </p14:nvContentPartPr>
              <p14:xfrm>
                <a:off x="2367762" y="1888216"/>
                <a:ext cx="495720" cy="946080"/>
              </p14:xfrm>
            </p:contentPart>
          </mc:Choice>
          <mc:Fallback xmlns="">
            <p:pic>
              <p:nvPicPr>
                <p:cNvPr id="41" name="Ink 40">
                  <a:extLst>
                    <a:ext uri="{FF2B5EF4-FFF2-40B4-BE49-F238E27FC236}">
                      <a16:creationId xmlns:a16="http://schemas.microsoft.com/office/drawing/2014/main" id="{38EB63C6-0A08-466C-8EE2-13690212A84C}"/>
                    </a:ext>
                  </a:extLst>
                </p:cNvPr>
                <p:cNvPicPr/>
                <p:nvPr/>
              </p:nvPicPr>
              <p:blipFill>
                <a:blip r:embed="rId10"/>
                <a:stretch>
                  <a:fillRect/>
                </a:stretch>
              </p:blipFill>
              <p:spPr>
                <a:xfrm>
                  <a:off x="2349762" y="1870216"/>
                  <a:ext cx="53136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Ink 75">
                  <a:extLst>
                    <a:ext uri="{FF2B5EF4-FFF2-40B4-BE49-F238E27FC236}">
                      <a16:creationId xmlns:a16="http://schemas.microsoft.com/office/drawing/2014/main" id="{484923A0-BB42-44C9-BA37-20E8A7AF0FC7}"/>
                    </a:ext>
                  </a:extLst>
                </p14:cNvPr>
                <p14:cNvContentPartPr/>
                <p14:nvPr/>
              </p14:nvContentPartPr>
              <p14:xfrm>
                <a:off x="3027642" y="1963881"/>
                <a:ext cx="245880" cy="842760"/>
              </p14:xfrm>
            </p:contentPart>
          </mc:Choice>
          <mc:Fallback xmlns="">
            <p:pic>
              <p:nvPicPr>
                <p:cNvPr id="76" name="Ink 75">
                  <a:extLst>
                    <a:ext uri="{FF2B5EF4-FFF2-40B4-BE49-F238E27FC236}">
                      <a16:creationId xmlns:a16="http://schemas.microsoft.com/office/drawing/2014/main" id="{484923A0-BB42-44C9-BA37-20E8A7AF0FC7}"/>
                    </a:ext>
                  </a:extLst>
                </p:cNvPr>
                <p:cNvPicPr/>
                <p:nvPr/>
              </p:nvPicPr>
              <p:blipFill>
                <a:blip r:embed="rId12"/>
                <a:stretch>
                  <a:fillRect/>
                </a:stretch>
              </p:blipFill>
              <p:spPr>
                <a:xfrm>
                  <a:off x="3009642" y="1945889"/>
                  <a:ext cx="281520" cy="878385"/>
                </a:xfrm>
                <a:prstGeom prst="rect">
                  <a:avLst/>
                </a:prstGeom>
              </p:spPr>
            </p:pic>
          </mc:Fallback>
        </mc:AlternateContent>
        <p:sp>
          <p:nvSpPr>
            <p:cNvPr id="78" name="Rectangle 77">
              <a:extLst>
                <a:ext uri="{FF2B5EF4-FFF2-40B4-BE49-F238E27FC236}">
                  <a16:creationId xmlns:a16="http://schemas.microsoft.com/office/drawing/2014/main" id="{BB4F5307-5315-4E09-8D09-DE2ECA3FF17E}"/>
                </a:ext>
              </a:extLst>
            </p:cNvPr>
            <p:cNvSpPr/>
            <p:nvPr/>
          </p:nvSpPr>
          <p:spPr>
            <a:xfrm>
              <a:off x="1164486" y="2871816"/>
              <a:ext cx="714426" cy="338554"/>
            </a:xfrm>
            <a:prstGeom prst="rect">
              <a:avLst/>
            </a:prstGeom>
          </p:spPr>
          <p:txBody>
            <a:bodyPr wrap="none">
              <a:spAutoFit/>
            </a:bodyPr>
            <a:lstStyle/>
            <a:p>
              <a:r>
                <a:rPr lang="en-US" sz="1600">
                  <a:solidFill>
                    <a:srgbClr val="000000"/>
                  </a:solidFill>
                </a:rPr>
                <a:t>Devin</a:t>
              </a:r>
              <a:endParaRPr lang="en-US" sz="1600"/>
            </a:p>
          </p:txBody>
        </p:sp>
        <p:sp>
          <p:nvSpPr>
            <p:cNvPr id="79" name="Rectangle 78">
              <a:extLst>
                <a:ext uri="{FF2B5EF4-FFF2-40B4-BE49-F238E27FC236}">
                  <a16:creationId xmlns:a16="http://schemas.microsoft.com/office/drawing/2014/main" id="{A76190A2-24BD-438E-936C-293FB3A592D2}"/>
                </a:ext>
              </a:extLst>
            </p:cNvPr>
            <p:cNvSpPr/>
            <p:nvPr/>
          </p:nvSpPr>
          <p:spPr>
            <a:xfrm>
              <a:off x="2384117" y="2806641"/>
              <a:ext cx="699166" cy="584775"/>
            </a:xfrm>
            <a:prstGeom prst="rect">
              <a:avLst/>
            </a:prstGeom>
          </p:spPr>
          <p:txBody>
            <a:bodyPr wrap="none">
              <a:spAutoFit/>
            </a:bodyPr>
            <a:lstStyle/>
            <a:p>
              <a:r>
                <a:rPr lang="en-US" sz="1600">
                  <a:solidFill>
                    <a:srgbClr val="000000"/>
                  </a:solidFill>
                </a:rPr>
                <a:t>Stacy</a:t>
              </a:r>
              <a:br>
                <a:rPr lang="en-US" sz="1600">
                  <a:solidFill>
                    <a:srgbClr val="000000"/>
                  </a:solidFill>
                </a:rPr>
              </a:br>
              <a:r>
                <a:rPr lang="en-US" sz="1600">
                  <a:solidFill>
                    <a:srgbClr val="000000"/>
                  </a:solidFill>
                </a:rPr>
                <a:t>(PO)</a:t>
              </a:r>
              <a:endParaRPr lang="en-US" sz="1600"/>
            </a:p>
          </p:txBody>
        </p:sp>
      </p:grpSp>
      <p:grpSp>
        <p:nvGrpSpPr>
          <p:cNvPr id="156" name="Group 155">
            <a:extLst>
              <a:ext uri="{FF2B5EF4-FFF2-40B4-BE49-F238E27FC236}">
                <a16:creationId xmlns:a16="http://schemas.microsoft.com/office/drawing/2014/main" id="{39082571-AADC-455C-9EB5-49A621D612DC}"/>
              </a:ext>
            </a:extLst>
          </p:cNvPr>
          <p:cNvGrpSpPr/>
          <p:nvPr/>
        </p:nvGrpSpPr>
        <p:grpSpPr>
          <a:xfrm>
            <a:off x="3586364" y="1928036"/>
            <a:ext cx="1370376" cy="1435623"/>
            <a:chOff x="7024082" y="2016282"/>
            <a:chExt cx="1370376" cy="1435623"/>
          </a:xfrm>
        </p:grpSpPr>
        <p:sp>
          <p:nvSpPr>
            <p:cNvPr id="36" name="Rectangle 35">
              <a:extLst>
                <a:ext uri="{FF2B5EF4-FFF2-40B4-BE49-F238E27FC236}">
                  <a16:creationId xmlns:a16="http://schemas.microsoft.com/office/drawing/2014/main" id="{3C954DD6-2588-4F0B-99FB-ECED46D87587}"/>
                </a:ext>
              </a:extLst>
            </p:cNvPr>
            <p:cNvSpPr/>
            <p:nvPr/>
          </p:nvSpPr>
          <p:spPr>
            <a:xfrm>
              <a:off x="7024082" y="2928685"/>
              <a:ext cx="1370376" cy="523220"/>
            </a:xfrm>
            <a:prstGeom prst="rect">
              <a:avLst/>
            </a:prstGeom>
          </p:spPr>
          <p:txBody>
            <a:bodyPr wrap="none">
              <a:spAutoFit/>
            </a:bodyPr>
            <a:lstStyle/>
            <a:p>
              <a:pPr algn="ctr"/>
              <a:r>
                <a:rPr lang="en-US" sz="1600">
                  <a:solidFill>
                    <a:srgbClr val="000000"/>
                  </a:solidFill>
                </a:rPr>
                <a:t>Dan</a:t>
              </a:r>
              <a:br>
                <a:rPr lang="en-US" sz="1600">
                  <a:solidFill>
                    <a:srgbClr val="000000"/>
                  </a:solidFill>
                </a:rPr>
              </a:br>
              <a:r>
                <a:rPr lang="en-US" sz="1200">
                  <a:solidFill>
                    <a:srgbClr val="000000"/>
                  </a:solidFill>
                </a:rPr>
                <a:t>(Business leader)</a:t>
              </a:r>
              <a:endParaRPr lang="en-US" sz="1600"/>
            </a:p>
          </p:txBody>
        </p:sp>
        <mc:AlternateContent xmlns:mc="http://schemas.openxmlformats.org/markup-compatibility/2006" xmlns:p14="http://schemas.microsoft.com/office/powerpoint/2010/main">
          <mc:Choice Requires="p14">
            <p:contentPart p14:bwMode="auto" r:id="rId13">
              <p14:nvContentPartPr>
                <p14:cNvPr id="155" name="Ink 154">
                  <a:extLst>
                    <a:ext uri="{FF2B5EF4-FFF2-40B4-BE49-F238E27FC236}">
                      <a16:creationId xmlns:a16="http://schemas.microsoft.com/office/drawing/2014/main" id="{4B2C8480-BBF2-42C7-AA5B-E11406861FA1}"/>
                    </a:ext>
                  </a:extLst>
                </p14:cNvPr>
                <p14:cNvContentPartPr/>
                <p14:nvPr/>
              </p14:nvContentPartPr>
              <p14:xfrm>
                <a:off x="7602914" y="2016282"/>
                <a:ext cx="314640" cy="873000"/>
              </p14:xfrm>
            </p:contentPart>
          </mc:Choice>
          <mc:Fallback xmlns="">
            <p:pic>
              <p:nvPicPr>
                <p:cNvPr id="155" name="Ink 154">
                  <a:extLst>
                    <a:ext uri="{FF2B5EF4-FFF2-40B4-BE49-F238E27FC236}">
                      <a16:creationId xmlns:a16="http://schemas.microsoft.com/office/drawing/2014/main" id="{4B2C8480-BBF2-42C7-AA5B-E11406861FA1}"/>
                    </a:ext>
                  </a:extLst>
                </p:cNvPr>
                <p:cNvPicPr/>
                <p:nvPr/>
              </p:nvPicPr>
              <p:blipFill>
                <a:blip r:embed="rId14"/>
                <a:stretch>
                  <a:fillRect/>
                </a:stretch>
              </p:blipFill>
              <p:spPr>
                <a:xfrm>
                  <a:off x="7584914" y="1998282"/>
                  <a:ext cx="350280" cy="908640"/>
                </a:xfrm>
                <a:prstGeom prst="rect">
                  <a:avLst/>
                </a:prstGeom>
              </p:spPr>
            </p:pic>
          </mc:Fallback>
        </mc:AlternateContent>
      </p:grpSp>
      <p:sp>
        <p:nvSpPr>
          <p:cNvPr id="158" name="Speech Bubble: Oval 157">
            <a:extLst>
              <a:ext uri="{FF2B5EF4-FFF2-40B4-BE49-F238E27FC236}">
                <a16:creationId xmlns:a16="http://schemas.microsoft.com/office/drawing/2014/main" id="{B3AA3FE5-142A-4F81-9014-334BC82FAB2B}"/>
              </a:ext>
            </a:extLst>
          </p:cNvPr>
          <p:cNvSpPr/>
          <p:nvPr/>
        </p:nvSpPr>
        <p:spPr>
          <a:xfrm>
            <a:off x="3840769" y="757611"/>
            <a:ext cx="2455100" cy="873000"/>
          </a:xfrm>
          <a:prstGeom prst="wedgeEllipseCallout">
            <a:avLst>
              <a:gd name="adj1" fmla="val -24849"/>
              <a:gd name="adj2" fmla="val 74490"/>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You’re </a:t>
            </a:r>
            <a:r>
              <a:rPr lang="en-US" sz="1400" b="1">
                <a:solidFill>
                  <a:schemeClr val="accent1"/>
                </a:solidFill>
              </a:rPr>
              <a:t>AGILe</a:t>
            </a:r>
            <a:r>
              <a:rPr lang="en-US" sz="1400" b="1">
                <a:solidFill>
                  <a:srgbClr val="000000"/>
                </a:solidFill>
              </a:rPr>
              <a:t>. Let’s get this done by noon.</a:t>
            </a:r>
          </a:p>
        </p:txBody>
      </p:sp>
    </p:spTree>
    <p:extLst>
      <p:ext uri="{BB962C8B-B14F-4D97-AF65-F5344CB8AC3E}">
        <p14:creationId xmlns:p14="http://schemas.microsoft.com/office/powerpoint/2010/main" val="98704339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25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Most Companies chase the symptoms…</a:t>
            </a:r>
          </a:p>
        </p:txBody>
      </p:sp>
      <p:sp>
        <p:nvSpPr>
          <p:cNvPr id="7" name="Text Placeholder 6">
            <a:extLst>
              <a:ext uri="{FF2B5EF4-FFF2-40B4-BE49-F238E27FC236}">
                <a16:creationId xmlns:a16="http://schemas.microsoft.com/office/drawing/2014/main" id="{B9C6D4B5-E13C-403A-8F49-DFB41850D027}"/>
              </a:ext>
            </a:extLst>
          </p:cNvPr>
          <p:cNvSpPr>
            <a:spLocks noGrp="1"/>
          </p:cNvSpPr>
          <p:nvPr>
            <p:ph type="body" sz="quarter" idx="14"/>
          </p:nvPr>
        </p:nvSpPr>
        <p:spPr>
          <a:xfrm>
            <a:off x="457200" y="1874834"/>
            <a:ext cx="8229600" cy="2609665"/>
          </a:xfrm>
        </p:spPr>
        <p:txBody>
          <a:bodyPr/>
          <a:lstStyle/>
          <a:p>
            <a:r>
              <a:rPr lang="en-US" sz="1800"/>
              <a:t>“We need </a:t>
            </a:r>
            <a:r>
              <a:rPr lang="en-US" sz="1800" b="1"/>
              <a:t>more people</a:t>
            </a:r>
            <a:r>
              <a:rPr lang="en-US" sz="1800"/>
              <a:t>.” (e.g. full-stack team)</a:t>
            </a:r>
            <a:br>
              <a:rPr lang="en-US" sz="1800"/>
            </a:br>
            <a:endParaRPr lang="en-US" sz="1800"/>
          </a:p>
          <a:p>
            <a:r>
              <a:rPr lang="en-US" sz="1800"/>
              <a:t>“We need </a:t>
            </a:r>
            <a:r>
              <a:rPr lang="en-US" sz="1800" b="1"/>
              <a:t>better tools</a:t>
            </a:r>
            <a:r>
              <a:rPr lang="en-US" sz="1800"/>
              <a:t>.”</a:t>
            </a:r>
          </a:p>
          <a:p>
            <a:endParaRPr lang="en-US" sz="1800"/>
          </a:p>
          <a:p>
            <a:r>
              <a:rPr lang="en-US" sz="1800"/>
              <a:t>“We need </a:t>
            </a:r>
            <a:r>
              <a:rPr lang="en-US" sz="1800" b="1"/>
              <a:t>more discipline</a:t>
            </a:r>
            <a:r>
              <a:rPr lang="en-US" sz="1800"/>
              <a:t> and </a:t>
            </a:r>
            <a:r>
              <a:rPr lang="en-US" sz="1800" b="1"/>
              <a:t>attention to detail</a:t>
            </a:r>
            <a:r>
              <a:rPr lang="en-US" sz="1800"/>
              <a:t>.”</a:t>
            </a:r>
            <a:br>
              <a:rPr lang="en-US" sz="1800"/>
            </a:br>
            <a:endParaRPr lang="en-US" sz="1800"/>
          </a:p>
          <a:p>
            <a:r>
              <a:rPr lang="en-US" sz="1800"/>
              <a:t>“We’ll just wait and see what Gene Kim’s next book says…”</a:t>
            </a:r>
          </a:p>
          <a:p>
            <a:endParaRPr lang="en-US" sz="1800"/>
          </a:p>
        </p:txBody>
      </p:sp>
      <p:sp>
        <p:nvSpPr>
          <p:cNvPr id="8" name="Text Placeholder 7">
            <a:extLst>
              <a:ext uri="{FF2B5EF4-FFF2-40B4-BE49-F238E27FC236}">
                <a16:creationId xmlns:a16="http://schemas.microsoft.com/office/drawing/2014/main" id="{6CD92577-849E-429F-B5A1-5E83C91BD934}"/>
              </a:ext>
            </a:extLst>
          </p:cNvPr>
          <p:cNvSpPr>
            <a:spLocks noGrp="1"/>
          </p:cNvSpPr>
          <p:nvPr>
            <p:ph type="body" sz="quarter" idx="15"/>
          </p:nvPr>
        </p:nvSpPr>
        <p:spPr>
          <a:xfrm>
            <a:off x="457200" y="1415093"/>
            <a:ext cx="8229600" cy="330200"/>
          </a:xfrm>
        </p:spPr>
        <p:txBody>
          <a:bodyPr/>
          <a:lstStyle/>
          <a:p>
            <a:r>
              <a:rPr lang="en-US"/>
              <a:t>…by using conventional thinking:</a:t>
            </a:r>
          </a:p>
        </p:txBody>
      </p:sp>
      <p:pic>
        <p:nvPicPr>
          <p:cNvPr id="1026" name="Picture 2" descr="https://itrevolution.com/wp-content/uploads/2019/04/TUP_3D_040919_RGB_CNF-e1554830261766-488x700.jpg">
            <a:extLst>
              <a:ext uri="{FF2B5EF4-FFF2-40B4-BE49-F238E27FC236}">
                <a16:creationId xmlns:a16="http://schemas.microsoft.com/office/drawing/2014/main" id="{F44A87EE-ADAC-4404-9C9E-F044D23A7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1116" y="2009414"/>
            <a:ext cx="1725684" cy="247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3273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25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241459-79F0-4C93-8420-63E7B28BEF4B}"/>
              </a:ext>
            </a:extLst>
          </p:cNvPr>
          <p:cNvSpPr txBox="1"/>
          <p:nvPr/>
        </p:nvSpPr>
        <p:spPr>
          <a:xfrm>
            <a:off x="1379095" y="1833690"/>
            <a:ext cx="6385810" cy="1476121"/>
          </a:xfrm>
          <a:prstGeom prst="rect">
            <a:avLst/>
          </a:prstGeom>
        </p:spPr>
        <p:txBody>
          <a:bodyPr vert="horz" wrap="square" lIns="91440" tIns="45720" rIns="91440" bIns="45720" rtlCol="0">
            <a:noAutofit/>
          </a:bodyPr>
          <a:lstStyle/>
          <a:p>
            <a:pPr algn="ctr"/>
            <a:r>
              <a:rPr lang="en-US" sz="3000" spc="-70">
                <a:solidFill>
                  <a:srgbClr val="0091DA"/>
                </a:solidFill>
                <a:latin typeface="+mj-lt"/>
                <a:cs typeface="FS Elliot Pro Light"/>
              </a:rPr>
              <a:t>How can we instead apply </a:t>
            </a:r>
            <a:r>
              <a:rPr lang="en-US" sz="3000" b="1" spc="-70">
                <a:solidFill>
                  <a:schemeClr val="tx2"/>
                </a:solidFill>
                <a:latin typeface="+mj-lt"/>
                <a:cs typeface="FS Elliot Pro Light"/>
              </a:rPr>
              <a:t>lean concepts</a:t>
            </a:r>
            <a:r>
              <a:rPr lang="en-US" sz="3000" spc="-70">
                <a:solidFill>
                  <a:srgbClr val="0091DA"/>
                </a:solidFill>
                <a:latin typeface="+mj-lt"/>
                <a:cs typeface="FS Elliot Pro Light"/>
              </a:rPr>
              <a:t> to help us discover what’s </a:t>
            </a:r>
            <a:r>
              <a:rPr lang="en-US" sz="3000" b="1" spc="-70">
                <a:solidFill>
                  <a:schemeClr val="accent6"/>
                </a:solidFill>
                <a:latin typeface="+mj-lt"/>
                <a:cs typeface="FS Elliot Pro Light"/>
              </a:rPr>
              <a:t>truly slowing down</a:t>
            </a:r>
            <a:r>
              <a:rPr lang="en-US" sz="3000" spc="-70">
                <a:solidFill>
                  <a:srgbClr val="0091DA"/>
                </a:solidFill>
                <a:latin typeface="+mj-lt"/>
                <a:cs typeface="FS Elliot Pro Light"/>
              </a:rPr>
              <a:t> the flow of work?</a:t>
            </a:r>
          </a:p>
          <a:p>
            <a:pPr algn="ctr">
              <a:lnSpc>
                <a:spcPct val="90000"/>
              </a:lnSpc>
              <a:spcBef>
                <a:spcPts val="0"/>
              </a:spcBef>
            </a:pPr>
            <a:endParaRPr lang="en-US" sz="3000" spc="-70">
              <a:solidFill>
                <a:srgbClr val="0091DA"/>
              </a:solidFill>
              <a:highlight>
                <a:srgbClr val="FFFF00"/>
              </a:highlight>
              <a:latin typeface="+mj-lt"/>
              <a:cs typeface="FS Elliot Pro Light"/>
            </a:endParaRPr>
          </a:p>
        </p:txBody>
      </p:sp>
    </p:spTree>
    <p:extLst>
      <p:ext uri="{BB962C8B-B14F-4D97-AF65-F5344CB8AC3E}">
        <p14:creationId xmlns:p14="http://schemas.microsoft.com/office/powerpoint/2010/main" val="21484202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90EB94-0E1B-4FA0-84FC-999FA2C2F07F}"/>
              </a:ext>
            </a:extLst>
          </p:cNvPr>
          <p:cNvSpPr>
            <a:spLocks noGrp="1"/>
          </p:cNvSpPr>
          <p:nvPr>
            <p:ph type="body" sz="quarter" idx="10"/>
          </p:nvPr>
        </p:nvSpPr>
        <p:spPr>
          <a:xfrm>
            <a:off x="696913" y="400050"/>
            <a:ext cx="5819958" cy="1752453"/>
          </a:xfrm>
        </p:spPr>
        <p:txBody>
          <a:bodyPr/>
          <a:lstStyle/>
          <a:p>
            <a:r>
              <a:rPr lang="en-US"/>
              <a:t>Introduction to </a:t>
            </a:r>
            <a:br>
              <a:rPr lang="en-US"/>
            </a:br>
            <a:r>
              <a:rPr lang="en-US"/>
              <a:t>Value Stream Maps</a:t>
            </a:r>
          </a:p>
        </p:txBody>
      </p:sp>
      <p:sp>
        <p:nvSpPr>
          <p:cNvPr id="2" name="Slide Number Placeholder 1">
            <a:extLst>
              <a:ext uri="{FF2B5EF4-FFF2-40B4-BE49-F238E27FC236}">
                <a16:creationId xmlns:a16="http://schemas.microsoft.com/office/drawing/2014/main" id="{C8ED9ACE-6A89-42EC-98AE-CA24E771332D}"/>
              </a:ext>
            </a:extLst>
          </p:cNvPr>
          <p:cNvSpPr>
            <a:spLocks noGrp="1"/>
          </p:cNvSpPr>
          <p:nvPr>
            <p:ph type="sldNum" sz="quarter" idx="4294967295"/>
          </p:nvPr>
        </p:nvSpPr>
        <p:spPr>
          <a:xfrm>
            <a:off x="0" y="4664075"/>
            <a:ext cx="266700" cy="274638"/>
          </a:xfrm>
        </p:spPr>
        <p:txBody>
          <a:bodyPr/>
          <a:lstStyle/>
          <a:p>
            <a:fld id="{FE894C8D-A86E-C448-9CBF-AD01FEF18A38}" type="slidenum">
              <a:rPr lang="en-US" smtClean="0"/>
              <a:pPr/>
              <a:t>24</a:t>
            </a:fld>
            <a:endParaRPr lang="en-US"/>
          </a:p>
        </p:txBody>
      </p:sp>
      <p:pic>
        <p:nvPicPr>
          <p:cNvPr id="3" name="Picture 3" descr="A picture containing indoor, wall, refrigerator, text&#10;&#10;Description generated with very high confidence">
            <a:extLst>
              <a:ext uri="{FF2B5EF4-FFF2-40B4-BE49-F238E27FC236}">
                <a16:creationId xmlns:a16="http://schemas.microsoft.com/office/drawing/2014/main" id="{B2DC0CA6-420C-4EB8-80CA-D78426D273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96913" y="2119701"/>
            <a:ext cx="5947416" cy="2544374"/>
          </a:xfrm>
          <a:prstGeom prst="rect">
            <a:avLst/>
          </a:prstGeom>
        </p:spPr>
      </p:pic>
    </p:spTree>
    <p:extLst>
      <p:ext uri="{BB962C8B-B14F-4D97-AF65-F5344CB8AC3E}">
        <p14:creationId xmlns:p14="http://schemas.microsoft.com/office/powerpoint/2010/main" val="37863204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a:xfrm>
            <a:off x="190500" y="4664058"/>
            <a:ext cx="266700" cy="274637"/>
          </a:xfrm>
        </p:spPr>
        <p:txBody>
          <a:bodyPr/>
          <a:lstStyle/>
          <a:p>
            <a:fld id="{FE894C8D-A86E-C448-9CBF-AD01FEF18A38}" type="slidenum">
              <a:rPr lang="en-US" smtClean="0"/>
              <a:pPr/>
              <a:t>25</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a:xfrm>
            <a:off x="457200" y="4664057"/>
            <a:ext cx="3086100" cy="274637"/>
          </a:xfrm>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a:xfrm>
            <a:off x="457200" y="659001"/>
            <a:ext cx="8229600" cy="274449"/>
          </a:xfrm>
        </p:spPr>
        <p:txBody>
          <a:bodyPr/>
          <a:lstStyle/>
          <a:p>
            <a:r>
              <a:rPr lang="en-US"/>
              <a:t>Value Stream Map (VSM)</a:t>
            </a:r>
          </a:p>
        </p:txBody>
      </p:sp>
      <p:sp>
        <p:nvSpPr>
          <p:cNvPr id="11" name="Text Placeholder 10">
            <a:extLst>
              <a:ext uri="{FF2B5EF4-FFF2-40B4-BE49-F238E27FC236}">
                <a16:creationId xmlns:a16="http://schemas.microsoft.com/office/drawing/2014/main" id="{91CA2684-AFFD-49FB-B3AE-A065FD15725A}"/>
              </a:ext>
            </a:extLst>
          </p:cNvPr>
          <p:cNvSpPr>
            <a:spLocks noGrp="1"/>
          </p:cNvSpPr>
          <p:nvPr>
            <p:ph type="body" sz="quarter" idx="12"/>
          </p:nvPr>
        </p:nvSpPr>
        <p:spPr>
          <a:xfrm>
            <a:off x="457200" y="370977"/>
            <a:ext cx="8229600" cy="271516"/>
          </a:xfrm>
        </p:spPr>
        <p:txBody>
          <a:bodyPr/>
          <a:lstStyle/>
          <a:p>
            <a:endParaRPr lang="en-US"/>
          </a:p>
        </p:txBody>
      </p:sp>
      <p:sp>
        <p:nvSpPr>
          <p:cNvPr id="8" name="Text Placeholder 1">
            <a:extLst>
              <a:ext uri="{FF2B5EF4-FFF2-40B4-BE49-F238E27FC236}">
                <a16:creationId xmlns:a16="http://schemas.microsoft.com/office/drawing/2014/main" id="{788BFDFF-01AC-435D-8B5D-5A2378BA1BC1}"/>
              </a:ext>
            </a:extLst>
          </p:cNvPr>
          <p:cNvSpPr txBox="1">
            <a:spLocks/>
          </p:cNvSpPr>
          <p:nvPr/>
        </p:nvSpPr>
        <p:spPr>
          <a:xfrm>
            <a:off x="457200" y="1564868"/>
            <a:ext cx="6426654" cy="3134498"/>
          </a:xfrm>
          <a:prstGeom prst="rect">
            <a:avLst/>
          </a:prstGeom>
        </p:spPr>
        <p:txBody>
          <a:bodyPr vert="horz" lIns="0" tIns="0" rIns="0" bIns="0" rtlCol="0" anchor="t" anchorCtr="0">
            <a:noAutofit/>
          </a:bodyPr>
          <a:lstStyle>
            <a:lvl1pPr marL="341313" indent="-227013" algn="l" defTabSz="457200" rtl="0" eaLnBrk="1" latinLnBrk="0" hangingPunct="1">
              <a:spcBef>
                <a:spcPct val="20000"/>
              </a:spcBef>
              <a:buClr>
                <a:schemeClr val="accent2">
                  <a:lumMod val="50000"/>
                </a:schemeClr>
              </a:buClr>
              <a:buFont typeface="Arial"/>
              <a:buChar char="•"/>
              <a:defRPr sz="1600" kern="1200">
                <a:solidFill>
                  <a:schemeClr val="accent2">
                    <a:lumMod val="50000"/>
                  </a:schemeClr>
                </a:solidFill>
                <a:latin typeface="+mj-lt"/>
                <a:ea typeface="+mn-ea"/>
                <a:cs typeface="FS Elliot Pro"/>
              </a:defRPr>
            </a:lvl1pPr>
            <a:lvl2pPr marL="688975" indent="-231775" algn="l" defTabSz="457200" rtl="0" eaLnBrk="1" latinLnBrk="0" hangingPunct="1">
              <a:spcBef>
                <a:spcPct val="20000"/>
              </a:spcBef>
              <a:buClr>
                <a:schemeClr val="accent2">
                  <a:lumMod val="50000"/>
                </a:schemeClr>
              </a:buClr>
              <a:buFont typeface="Arial"/>
              <a:buChar char="–"/>
              <a:defRPr sz="1400" kern="1200">
                <a:solidFill>
                  <a:schemeClr val="accent2">
                    <a:lumMod val="50000"/>
                  </a:schemeClr>
                </a:solidFill>
                <a:latin typeface="+mj-lt"/>
                <a:ea typeface="+mn-ea"/>
                <a:cs typeface="FS Elliot Pro"/>
              </a:defRPr>
            </a:lvl2pPr>
            <a:lvl3pPr marL="1143000" indent="-228600" algn="l" defTabSz="457200" rtl="0" eaLnBrk="1" latinLnBrk="0" hangingPunct="1">
              <a:spcBef>
                <a:spcPct val="20000"/>
              </a:spcBef>
              <a:buFont typeface="Arial"/>
              <a:buChar char="•"/>
              <a:defRPr sz="1400" kern="1200">
                <a:solidFill>
                  <a:srgbClr val="162B48"/>
                </a:solidFill>
                <a:latin typeface="+mj-lt"/>
                <a:ea typeface="+mn-ea"/>
                <a:cs typeface="FS Elliot Pro"/>
              </a:defRPr>
            </a:lvl3pPr>
            <a:lvl4pPr marL="1600200" indent="-228600" algn="l" defTabSz="457200" rtl="0" eaLnBrk="1" latinLnBrk="0" hangingPunct="1">
              <a:spcBef>
                <a:spcPct val="20000"/>
              </a:spcBef>
              <a:buFont typeface="Arial"/>
              <a:buChar char="–"/>
              <a:defRPr sz="1200" kern="1200">
                <a:solidFill>
                  <a:srgbClr val="162B48"/>
                </a:solidFill>
                <a:latin typeface="+mj-lt"/>
                <a:ea typeface="+mn-ea"/>
                <a:cs typeface="+mn-cs"/>
              </a:defRPr>
            </a:lvl4pPr>
            <a:lvl5pPr marL="2057400" indent="-228600" algn="l" defTabSz="457200" rtl="0" eaLnBrk="1" latinLnBrk="0" hangingPunct="1">
              <a:spcBef>
                <a:spcPct val="20000"/>
              </a:spcBef>
              <a:buFont typeface="Arial"/>
              <a:buChar char="»"/>
              <a:defRPr sz="1000" kern="1200">
                <a:solidFill>
                  <a:srgbClr val="162B48"/>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buNone/>
            </a:pPr>
            <a:r>
              <a:rPr lang="en-US" sz="1800"/>
              <a:t>A lean technique used to </a:t>
            </a:r>
            <a:r>
              <a:rPr lang="en-US" sz="1800" b="1">
                <a:solidFill>
                  <a:srgbClr val="7030A0"/>
                </a:solidFill>
              </a:rPr>
              <a:t>visualize</a:t>
            </a:r>
            <a:r>
              <a:rPr lang="en-US" sz="1800"/>
              <a:t>, </a:t>
            </a:r>
            <a:r>
              <a:rPr lang="en-US" sz="1800" b="1">
                <a:solidFill>
                  <a:schemeClr val="accent6">
                    <a:lumMod val="75000"/>
                  </a:schemeClr>
                </a:solidFill>
              </a:rPr>
              <a:t>analyze</a:t>
            </a:r>
            <a:r>
              <a:rPr lang="en-US" sz="1800"/>
              <a:t>, and </a:t>
            </a:r>
            <a:r>
              <a:rPr lang="en-US" sz="1800" b="1">
                <a:solidFill>
                  <a:srgbClr val="00B050"/>
                </a:solidFill>
              </a:rPr>
              <a:t>improve</a:t>
            </a:r>
            <a:r>
              <a:rPr lang="en-US" sz="1800"/>
              <a:t> the flow of work through a system.</a:t>
            </a:r>
          </a:p>
          <a:p>
            <a:pPr marL="114300" indent="0">
              <a:buNone/>
            </a:pPr>
            <a:endParaRPr lang="en-US" sz="1800"/>
          </a:p>
          <a:p>
            <a:pPr marL="114300" indent="0">
              <a:buNone/>
            </a:pPr>
            <a:r>
              <a:rPr lang="en-US" sz="1800"/>
              <a:t>Helps to identify </a:t>
            </a:r>
            <a:r>
              <a:rPr lang="en-US" sz="1800" b="1">
                <a:solidFill>
                  <a:srgbClr val="FF0000"/>
                </a:solidFill>
              </a:rPr>
              <a:t>constraints and bottlenecks</a:t>
            </a:r>
            <a:r>
              <a:rPr lang="en-US" sz="1800"/>
              <a:t>.</a:t>
            </a:r>
            <a:endParaRPr lang="en-US" sz="1800">
              <a:solidFill>
                <a:srgbClr val="23273F"/>
              </a:solidFill>
            </a:endParaRPr>
          </a:p>
          <a:p>
            <a:pPr marL="114300" indent="0">
              <a:buNone/>
            </a:pPr>
            <a:endParaRPr lang="en-US" sz="1800"/>
          </a:p>
          <a:p>
            <a:pPr marL="114300" indent="0">
              <a:buNone/>
            </a:pPr>
            <a:r>
              <a:rPr lang="en-US" sz="1800"/>
              <a:t>Captures </a:t>
            </a:r>
            <a:r>
              <a:rPr lang="en-US" sz="1800" b="1">
                <a:solidFill>
                  <a:schemeClr val="bg2">
                    <a:lumMod val="75000"/>
                  </a:schemeClr>
                </a:solidFill>
              </a:rPr>
              <a:t>current state conditions </a:t>
            </a:r>
            <a:r>
              <a:rPr lang="en-US" sz="1800"/>
              <a:t>of lead time</a:t>
            </a:r>
            <a:br>
              <a:rPr lang="en-US" sz="1800"/>
            </a:br>
            <a:r>
              <a:rPr lang="en-US" sz="1800"/>
              <a:t>and cycle time.</a:t>
            </a:r>
            <a:endParaRPr lang="en-US" sz="1800" b="1">
              <a:solidFill>
                <a:schemeClr val="bg2">
                  <a:lumMod val="75000"/>
                </a:schemeClr>
              </a:solidFill>
            </a:endParaRPr>
          </a:p>
          <a:p>
            <a:pPr marL="114300" indent="0">
              <a:buNone/>
            </a:pPr>
            <a:endParaRPr lang="en-US" sz="1800" b="1">
              <a:solidFill>
                <a:schemeClr val="bg2">
                  <a:lumMod val="75000"/>
                </a:schemeClr>
              </a:solidFill>
            </a:endParaRPr>
          </a:p>
        </p:txBody>
      </p:sp>
      <p:pic>
        <p:nvPicPr>
          <p:cNvPr id="2" name="Picture 4">
            <a:extLst>
              <a:ext uri="{FF2B5EF4-FFF2-40B4-BE49-F238E27FC236}">
                <a16:creationId xmlns:a16="http://schemas.microsoft.com/office/drawing/2014/main" id="{4FF4E06F-B928-4368-94EE-AAA24062E353}"/>
              </a:ext>
            </a:extLst>
          </p:cNvPr>
          <p:cNvPicPr>
            <a:picLocks noChangeAspect="1"/>
          </p:cNvPicPr>
          <p:nvPr/>
        </p:nvPicPr>
        <p:blipFill>
          <a:blip r:embed="rId3"/>
          <a:stretch>
            <a:fillRect/>
          </a:stretch>
        </p:blipFill>
        <p:spPr>
          <a:xfrm>
            <a:off x="6256683" y="2194063"/>
            <a:ext cx="2428461" cy="2428461"/>
          </a:xfrm>
          <a:prstGeom prst="rect">
            <a:avLst/>
          </a:prstGeom>
        </p:spPr>
      </p:pic>
    </p:spTree>
    <p:extLst>
      <p:ext uri="{BB962C8B-B14F-4D97-AF65-F5344CB8AC3E}">
        <p14:creationId xmlns:p14="http://schemas.microsoft.com/office/powerpoint/2010/main" val="2651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Capturing VSM Metrics</a:t>
            </a:r>
          </a:p>
        </p:txBody>
      </p:sp>
      <p:sp>
        <p:nvSpPr>
          <p:cNvPr id="8" name="Text Placeholder 7">
            <a:extLst>
              <a:ext uri="{FF2B5EF4-FFF2-40B4-BE49-F238E27FC236}">
                <a16:creationId xmlns:a16="http://schemas.microsoft.com/office/drawing/2014/main" id="{38294465-6126-490B-8F99-457180D0C051}"/>
              </a:ext>
            </a:extLst>
          </p:cNvPr>
          <p:cNvSpPr>
            <a:spLocks noGrp="1"/>
          </p:cNvSpPr>
          <p:nvPr>
            <p:ph type="body" sz="quarter" idx="12"/>
          </p:nvPr>
        </p:nvSpPr>
        <p:spPr/>
        <p:txBody>
          <a:bodyPr/>
          <a:lstStyle/>
          <a:p>
            <a:endParaRPr lang="en-US"/>
          </a:p>
        </p:txBody>
      </p:sp>
      <p:sp>
        <p:nvSpPr>
          <p:cNvPr id="2" name="Text Placeholder 1">
            <a:extLst>
              <a:ext uri="{FF2B5EF4-FFF2-40B4-BE49-F238E27FC236}">
                <a16:creationId xmlns:a16="http://schemas.microsoft.com/office/drawing/2014/main" id="{0F87B547-BBBF-40E3-A8FC-FC099E08AEF0}"/>
              </a:ext>
            </a:extLst>
          </p:cNvPr>
          <p:cNvSpPr>
            <a:spLocks noGrp="1"/>
          </p:cNvSpPr>
          <p:nvPr>
            <p:ph type="body" sz="quarter" idx="14"/>
          </p:nvPr>
        </p:nvSpPr>
        <p:spPr>
          <a:xfrm>
            <a:off x="457200" y="1349900"/>
            <a:ext cx="4887951" cy="3134599"/>
          </a:xfrm>
        </p:spPr>
        <p:txBody>
          <a:bodyPr/>
          <a:lstStyle/>
          <a:p>
            <a:pPr marL="340995" indent="-226695"/>
            <a:r>
              <a:rPr lang="en-US" sz="1800" b="1"/>
              <a:t>Lead Time (LT): </a:t>
            </a:r>
            <a:r>
              <a:rPr lang="en-US" sz="1800"/>
              <a:t>Total time from when work enters a system to when value is delivered</a:t>
            </a:r>
          </a:p>
          <a:p>
            <a:pPr marL="114300" indent="0">
              <a:buNone/>
            </a:pPr>
            <a:endParaRPr lang="en-US" sz="1800"/>
          </a:p>
          <a:p>
            <a:pPr marL="340995" indent="-226695"/>
            <a:r>
              <a:rPr lang="en-US" sz="1800" b="1"/>
              <a:t>Process Time (PT): </a:t>
            </a:r>
            <a:r>
              <a:rPr lang="en-US" sz="1800"/>
              <a:t>Total time spent actually working on the activity</a:t>
            </a:r>
          </a:p>
          <a:p>
            <a:pPr marL="688657" lvl="1" indent="-226695"/>
            <a:r>
              <a:rPr lang="en-US" sz="1600"/>
              <a:t>(</a:t>
            </a:r>
            <a:r>
              <a:rPr lang="en-US" sz="1600" err="1"/>
              <a:t>a.k.a</a:t>
            </a:r>
            <a:r>
              <a:rPr lang="en-US" sz="1600"/>
              <a:t> Value-Add Time)</a:t>
            </a:r>
          </a:p>
          <a:p>
            <a:pPr marL="340995" indent="-226695"/>
            <a:endParaRPr lang="en-US" sz="1800"/>
          </a:p>
          <a:p>
            <a:pPr marL="340995" indent="-226695"/>
            <a:r>
              <a:rPr lang="en-US" sz="1800" b="1"/>
              <a:t>% Complete/Accurate (C/A): </a:t>
            </a:r>
            <a:r>
              <a:rPr lang="en-US" sz="1800"/>
              <a:t>proportion of work that is typically done right the first time without any re-work</a:t>
            </a:r>
          </a:p>
          <a:p>
            <a:pPr marL="340995" indent="-226695"/>
            <a:endParaRPr lang="en-US" sz="1800"/>
          </a:p>
          <a:p>
            <a:pPr marL="340995" indent="-226695"/>
            <a:endParaRPr lang="en-US" sz="1800"/>
          </a:p>
          <a:p>
            <a:pPr marL="114300" indent="0">
              <a:buNone/>
            </a:pPr>
            <a:endParaRPr lang="en-US" sz="1800"/>
          </a:p>
        </p:txBody>
      </p:sp>
      <p:pic>
        <p:nvPicPr>
          <p:cNvPr id="5" name="Picture 4">
            <a:extLst>
              <a:ext uri="{FF2B5EF4-FFF2-40B4-BE49-F238E27FC236}">
                <a16:creationId xmlns:a16="http://schemas.microsoft.com/office/drawing/2014/main" id="{69BFFCA4-DE9F-4E54-880A-787CB378EF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4384080" y="982458"/>
            <a:ext cx="6092697" cy="3427142"/>
          </a:xfrm>
          <a:prstGeom prst="rect">
            <a:avLst/>
          </a:prstGeom>
        </p:spPr>
      </p:pic>
    </p:spTree>
    <p:extLst>
      <p:ext uri="{BB962C8B-B14F-4D97-AF65-F5344CB8AC3E}">
        <p14:creationId xmlns:p14="http://schemas.microsoft.com/office/powerpoint/2010/main" val="8337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989031-B6D3-4839-9AD8-59A04DA65F15}"/>
              </a:ext>
            </a:extLst>
          </p:cNvPr>
          <p:cNvSpPr>
            <a:spLocks noGrp="1"/>
          </p:cNvSpPr>
          <p:nvPr>
            <p:ph type="sldNum" sz="quarter" idx="10"/>
          </p:nvPr>
        </p:nvSpPr>
        <p:spPr/>
        <p:txBody>
          <a:bodyPr/>
          <a:lstStyle/>
          <a:p>
            <a:fld id="{FE894C8D-A86E-C448-9CBF-AD01FEF18A38}" type="slidenum">
              <a:rPr lang="en-US" smtClean="0">
                <a:solidFill>
                  <a:schemeClr val="accent2">
                    <a:lumMod val="50000"/>
                  </a:schemeClr>
                </a:solidFill>
              </a:rPr>
              <a:pPr/>
              <a:t>27</a:t>
            </a:fld>
            <a:endParaRPr lang="en-US">
              <a:solidFill>
                <a:schemeClr val="accent2">
                  <a:lumMod val="50000"/>
                </a:schemeClr>
              </a:solidFill>
            </a:endParaRPr>
          </a:p>
        </p:txBody>
      </p:sp>
      <p:sp>
        <p:nvSpPr>
          <p:cNvPr id="2" name="Footer Placeholder 1">
            <a:extLst>
              <a:ext uri="{FF2B5EF4-FFF2-40B4-BE49-F238E27FC236}">
                <a16:creationId xmlns:a16="http://schemas.microsoft.com/office/drawing/2014/main" id="{CBB0BE41-8E05-4CC1-AB24-89F5324E0426}"/>
              </a:ext>
            </a:extLst>
          </p:cNvPr>
          <p:cNvSpPr>
            <a:spLocks noGrp="1"/>
          </p:cNvSpPr>
          <p:nvPr>
            <p:ph type="ftr" sz="quarter" idx="11"/>
          </p:nvPr>
        </p:nvSpPr>
        <p:spPr/>
        <p:txBody>
          <a:bodyPr/>
          <a:lstStyle/>
          <a:p>
            <a:endParaRPr lang="en-US">
              <a:solidFill>
                <a:schemeClr val="accent2">
                  <a:lumMod val="50000"/>
                </a:schemeClr>
              </a:solidFill>
            </a:endParaRPr>
          </a:p>
        </p:txBody>
      </p:sp>
      <p:pic>
        <p:nvPicPr>
          <p:cNvPr id="7" name="Picture 6">
            <a:extLst>
              <a:ext uri="{FF2B5EF4-FFF2-40B4-BE49-F238E27FC236}">
                <a16:creationId xmlns:a16="http://schemas.microsoft.com/office/drawing/2014/main" id="{9CD4C5AE-6503-4567-947D-233ED2936A1B}"/>
              </a:ext>
            </a:extLst>
          </p:cNvPr>
          <p:cNvPicPr>
            <a:picLocks noChangeAspect="1"/>
          </p:cNvPicPr>
          <p:nvPr/>
        </p:nvPicPr>
        <p:blipFill>
          <a:blip r:embed="rId3"/>
          <a:stretch>
            <a:fillRect/>
          </a:stretch>
        </p:blipFill>
        <p:spPr>
          <a:xfrm>
            <a:off x="0" y="1"/>
            <a:ext cx="9143999" cy="5143499"/>
          </a:xfrm>
          <a:prstGeom prst="rect">
            <a:avLst/>
          </a:prstGeom>
        </p:spPr>
      </p:pic>
      <p:sp>
        <p:nvSpPr>
          <p:cNvPr id="5" name="Title 4">
            <a:extLst>
              <a:ext uri="{FF2B5EF4-FFF2-40B4-BE49-F238E27FC236}">
                <a16:creationId xmlns:a16="http://schemas.microsoft.com/office/drawing/2014/main" id="{6980E019-07A5-4824-AF2B-01B41345DCF1}"/>
              </a:ext>
            </a:extLst>
          </p:cNvPr>
          <p:cNvSpPr>
            <a:spLocks noGrp="1"/>
          </p:cNvSpPr>
          <p:nvPr>
            <p:ph type="title"/>
          </p:nvPr>
        </p:nvSpPr>
        <p:spPr>
          <a:xfrm>
            <a:off x="323850" y="4321531"/>
            <a:ext cx="8229600" cy="533400"/>
          </a:xfrm>
        </p:spPr>
        <p:txBody>
          <a:bodyPr/>
          <a:lstStyle/>
          <a:p>
            <a:r>
              <a:rPr lang="en-US">
                <a:solidFill>
                  <a:schemeClr val="accent2"/>
                </a:solidFill>
              </a:rPr>
              <a:t>An early example</a:t>
            </a:r>
          </a:p>
        </p:txBody>
      </p:sp>
    </p:spTree>
    <p:extLst>
      <p:ext uri="{BB962C8B-B14F-4D97-AF65-F5344CB8AC3E}">
        <p14:creationId xmlns:p14="http://schemas.microsoft.com/office/powerpoint/2010/main" val="1294363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80E019-07A5-4824-AF2B-01B41345DCF1}"/>
              </a:ext>
            </a:extLst>
          </p:cNvPr>
          <p:cNvSpPr>
            <a:spLocks noGrp="1"/>
          </p:cNvSpPr>
          <p:nvPr>
            <p:ph type="title"/>
          </p:nvPr>
        </p:nvSpPr>
        <p:spPr/>
        <p:txBody>
          <a:bodyPr/>
          <a:lstStyle/>
          <a:p>
            <a:r>
              <a:rPr lang="en-US"/>
              <a:t>Initial Findings</a:t>
            </a:r>
          </a:p>
        </p:txBody>
      </p:sp>
      <p:sp>
        <p:nvSpPr>
          <p:cNvPr id="3" name="Slide Number Placeholder 2">
            <a:extLst>
              <a:ext uri="{FF2B5EF4-FFF2-40B4-BE49-F238E27FC236}">
                <a16:creationId xmlns:a16="http://schemas.microsoft.com/office/drawing/2014/main" id="{3B989031-B6D3-4839-9AD8-59A04DA65F15}"/>
              </a:ext>
            </a:extLst>
          </p:cNvPr>
          <p:cNvSpPr>
            <a:spLocks noGrp="1"/>
          </p:cNvSpPr>
          <p:nvPr>
            <p:ph type="sldNum" sz="quarter" idx="10"/>
          </p:nvPr>
        </p:nvSpPr>
        <p:spPr/>
        <p:txBody>
          <a:bodyPr/>
          <a:lstStyle/>
          <a:p>
            <a:fld id="{FE894C8D-A86E-C448-9CBF-AD01FEF18A38}" type="slidenum">
              <a:rPr lang="en-US" smtClean="0">
                <a:solidFill>
                  <a:schemeClr val="accent2">
                    <a:lumMod val="50000"/>
                  </a:schemeClr>
                </a:solidFill>
              </a:rPr>
              <a:pPr/>
              <a:t>28</a:t>
            </a:fld>
            <a:endParaRPr lang="en-US">
              <a:solidFill>
                <a:schemeClr val="accent2">
                  <a:lumMod val="50000"/>
                </a:schemeClr>
              </a:solidFill>
            </a:endParaRPr>
          </a:p>
        </p:txBody>
      </p:sp>
      <p:sp>
        <p:nvSpPr>
          <p:cNvPr id="2" name="Footer Placeholder 1">
            <a:extLst>
              <a:ext uri="{FF2B5EF4-FFF2-40B4-BE49-F238E27FC236}">
                <a16:creationId xmlns:a16="http://schemas.microsoft.com/office/drawing/2014/main" id="{CBB0BE41-8E05-4CC1-AB24-89F5324E0426}"/>
              </a:ext>
            </a:extLst>
          </p:cNvPr>
          <p:cNvSpPr>
            <a:spLocks noGrp="1"/>
          </p:cNvSpPr>
          <p:nvPr>
            <p:ph type="ftr" sz="quarter" idx="11"/>
          </p:nvPr>
        </p:nvSpPr>
        <p:spPr/>
        <p:txBody>
          <a:bodyPr/>
          <a:lstStyle/>
          <a:p>
            <a:endParaRPr lang="en-US">
              <a:solidFill>
                <a:schemeClr val="accent2">
                  <a:lumMod val="50000"/>
                </a:schemeClr>
              </a:solidFill>
            </a:endParaRPr>
          </a:p>
        </p:txBody>
      </p:sp>
      <p:sp>
        <p:nvSpPr>
          <p:cNvPr id="6" name="Rectangle 5">
            <a:extLst>
              <a:ext uri="{FF2B5EF4-FFF2-40B4-BE49-F238E27FC236}">
                <a16:creationId xmlns:a16="http://schemas.microsoft.com/office/drawing/2014/main" id="{2E34F551-7F31-4ABB-A123-C2B8F84F0238}"/>
              </a:ext>
            </a:extLst>
          </p:cNvPr>
          <p:cNvSpPr/>
          <p:nvPr/>
        </p:nvSpPr>
        <p:spPr>
          <a:xfrm>
            <a:off x="1393277" y="1470142"/>
            <a:ext cx="6357446" cy="461665"/>
          </a:xfrm>
          <a:prstGeom prst="rect">
            <a:avLst/>
          </a:prstGeom>
        </p:spPr>
        <p:txBody>
          <a:bodyPr wrap="square">
            <a:spAutoFit/>
          </a:bodyPr>
          <a:lstStyle/>
          <a:p>
            <a:pPr algn="ctr"/>
            <a:r>
              <a:rPr lang="en-US" sz="2400" b="1">
                <a:solidFill>
                  <a:srgbClr val="3D4752"/>
                </a:solidFill>
                <a:latin typeface="-apple-system"/>
              </a:rPr>
              <a:t>Total Lead Time: </a:t>
            </a:r>
            <a:r>
              <a:rPr lang="en-US" sz="2400">
                <a:solidFill>
                  <a:schemeClr val="accent5"/>
                </a:solidFill>
                <a:latin typeface="-apple-system"/>
              </a:rPr>
              <a:t>28 working days </a:t>
            </a:r>
            <a:r>
              <a:rPr lang="en-US" sz="2400">
                <a:solidFill>
                  <a:schemeClr val="tx2"/>
                </a:solidFill>
                <a:latin typeface="-apple-system"/>
              </a:rPr>
              <a:t>(Oct. 2 – Nov. 9)</a:t>
            </a:r>
            <a:endParaRPr lang="en-US" sz="2400">
              <a:solidFill>
                <a:schemeClr val="tx2"/>
              </a:solidFill>
            </a:endParaRPr>
          </a:p>
        </p:txBody>
      </p:sp>
      <p:sp>
        <p:nvSpPr>
          <p:cNvPr id="7" name="Rectangle 6">
            <a:extLst>
              <a:ext uri="{FF2B5EF4-FFF2-40B4-BE49-F238E27FC236}">
                <a16:creationId xmlns:a16="http://schemas.microsoft.com/office/drawing/2014/main" id="{63AF8D67-E347-403C-9143-9913FDA3C2CD}"/>
              </a:ext>
            </a:extLst>
          </p:cNvPr>
          <p:cNvSpPr/>
          <p:nvPr/>
        </p:nvSpPr>
        <p:spPr>
          <a:xfrm>
            <a:off x="1393275" y="1989943"/>
            <a:ext cx="5762297" cy="461665"/>
          </a:xfrm>
          <a:prstGeom prst="rect">
            <a:avLst/>
          </a:prstGeom>
        </p:spPr>
        <p:txBody>
          <a:bodyPr wrap="square">
            <a:spAutoFit/>
          </a:bodyPr>
          <a:lstStyle/>
          <a:p>
            <a:pPr algn="ctr"/>
            <a:r>
              <a:rPr lang="en-US" sz="2400" b="1">
                <a:solidFill>
                  <a:srgbClr val="3D4752"/>
                </a:solidFill>
                <a:latin typeface="-apple-system"/>
              </a:rPr>
              <a:t>Total Process Time: </a:t>
            </a:r>
            <a:r>
              <a:rPr lang="en-US" sz="2400">
                <a:solidFill>
                  <a:schemeClr val="accent6"/>
                </a:solidFill>
                <a:latin typeface="-apple-system"/>
              </a:rPr>
              <a:t>~14 hours</a:t>
            </a:r>
            <a:endParaRPr lang="en-US" sz="2400">
              <a:solidFill>
                <a:schemeClr val="accent6"/>
              </a:solidFill>
            </a:endParaRPr>
          </a:p>
        </p:txBody>
      </p:sp>
      <p:sp>
        <p:nvSpPr>
          <p:cNvPr id="8" name="Rectangle 7">
            <a:extLst>
              <a:ext uri="{FF2B5EF4-FFF2-40B4-BE49-F238E27FC236}">
                <a16:creationId xmlns:a16="http://schemas.microsoft.com/office/drawing/2014/main" id="{45C0F80D-6064-4FE9-ACD6-8FA9E2DF469F}"/>
              </a:ext>
            </a:extLst>
          </p:cNvPr>
          <p:cNvSpPr/>
          <p:nvPr/>
        </p:nvSpPr>
        <p:spPr>
          <a:xfrm>
            <a:off x="1393276" y="3279061"/>
            <a:ext cx="5762297" cy="461665"/>
          </a:xfrm>
          <a:prstGeom prst="rect">
            <a:avLst/>
          </a:prstGeom>
        </p:spPr>
        <p:txBody>
          <a:bodyPr wrap="square">
            <a:spAutoFit/>
          </a:bodyPr>
          <a:lstStyle/>
          <a:p>
            <a:pPr algn="ctr"/>
            <a:r>
              <a:rPr lang="en-US" sz="2400" b="1">
                <a:solidFill>
                  <a:srgbClr val="3D4752"/>
                </a:solidFill>
                <a:latin typeface="-apple-system"/>
              </a:rPr>
              <a:t>% time spent on value-add work:</a:t>
            </a:r>
            <a:endParaRPr lang="en-US" sz="2400" b="1">
              <a:solidFill>
                <a:srgbClr val="C00000"/>
              </a:solidFill>
            </a:endParaRPr>
          </a:p>
        </p:txBody>
      </p:sp>
      <p:sp>
        <p:nvSpPr>
          <p:cNvPr id="9" name="Rectangle 8">
            <a:extLst>
              <a:ext uri="{FF2B5EF4-FFF2-40B4-BE49-F238E27FC236}">
                <a16:creationId xmlns:a16="http://schemas.microsoft.com/office/drawing/2014/main" id="{395C8208-DD22-447A-BC8F-CBE6C699BA97}"/>
              </a:ext>
            </a:extLst>
          </p:cNvPr>
          <p:cNvSpPr/>
          <p:nvPr/>
        </p:nvSpPr>
        <p:spPr>
          <a:xfrm>
            <a:off x="1393275" y="3740726"/>
            <a:ext cx="5762297" cy="923330"/>
          </a:xfrm>
          <a:prstGeom prst="rect">
            <a:avLst/>
          </a:prstGeom>
        </p:spPr>
        <p:txBody>
          <a:bodyPr wrap="square">
            <a:spAutoFit/>
          </a:bodyPr>
          <a:lstStyle/>
          <a:p>
            <a:pPr algn="ctr"/>
            <a:r>
              <a:rPr lang="en-US" sz="5400" b="1">
                <a:solidFill>
                  <a:srgbClr val="C00000"/>
                </a:solidFill>
                <a:latin typeface="-apple-system"/>
              </a:rPr>
              <a:t>6%</a:t>
            </a:r>
            <a:endParaRPr lang="en-US" sz="2400" b="1">
              <a:solidFill>
                <a:srgbClr val="C00000"/>
              </a:solidFill>
            </a:endParaRPr>
          </a:p>
        </p:txBody>
      </p:sp>
      <p:sp>
        <p:nvSpPr>
          <p:cNvPr id="10" name="Rectangle 9">
            <a:extLst>
              <a:ext uri="{FF2B5EF4-FFF2-40B4-BE49-F238E27FC236}">
                <a16:creationId xmlns:a16="http://schemas.microsoft.com/office/drawing/2014/main" id="{EAA4FCF2-F67E-4891-B772-4754064E3735}"/>
              </a:ext>
            </a:extLst>
          </p:cNvPr>
          <p:cNvSpPr/>
          <p:nvPr/>
        </p:nvSpPr>
        <p:spPr>
          <a:xfrm>
            <a:off x="1393275" y="2461060"/>
            <a:ext cx="5762297" cy="461665"/>
          </a:xfrm>
          <a:prstGeom prst="rect">
            <a:avLst/>
          </a:prstGeom>
        </p:spPr>
        <p:txBody>
          <a:bodyPr wrap="square">
            <a:spAutoFit/>
          </a:bodyPr>
          <a:lstStyle/>
          <a:p>
            <a:pPr algn="ctr"/>
            <a:r>
              <a:rPr lang="en-US" sz="2400" b="1">
                <a:solidFill>
                  <a:srgbClr val="3D4752"/>
                </a:solidFill>
                <a:latin typeface="-apple-system"/>
              </a:rPr>
              <a:t>Total Hand-offs: </a:t>
            </a:r>
            <a:r>
              <a:rPr lang="en-US" sz="2400">
                <a:solidFill>
                  <a:schemeClr val="accent4"/>
                </a:solidFill>
                <a:latin typeface="-apple-system"/>
              </a:rPr>
              <a:t>8 (across three people)</a:t>
            </a:r>
            <a:endParaRPr lang="en-US" sz="2400">
              <a:solidFill>
                <a:schemeClr val="accent4"/>
              </a:solidFill>
            </a:endParaRPr>
          </a:p>
        </p:txBody>
      </p:sp>
    </p:spTree>
    <p:extLst>
      <p:ext uri="{BB962C8B-B14F-4D97-AF65-F5344CB8AC3E}">
        <p14:creationId xmlns:p14="http://schemas.microsoft.com/office/powerpoint/2010/main" val="23505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086DD1-7866-4819-9BC4-28CD70C375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875595"/>
            <a:ext cx="9144000" cy="4267905"/>
          </a:xfrm>
          <a:prstGeom prst="rect">
            <a:avLst/>
          </a:prstGeom>
        </p:spPr>
      </p:pic>
      <p:sp>
        <p:nvSpPr>
          <p:cNvPr id="11" name="Title 5">
            <a:extLst>
              <a:ext uri="{FF2B5EF4-FFF2-40B4-BE49-F238E27FC236}">
                <a16:creationId xmlns:a16="http://schemas.microsoft.com/office/drawing/2014/main" id="{9FDFD99F-81D2-40B3-BE69-4A4BB8B7232A}"/>
              </a:ext>
            </a:extLst>
          </p:cNvPr>
          <p:cNvSpPr>
            <a:spLocks noGrp="1"/>
          </p:cNvSpPr>
          <p:nvPr>
            <p:ph type="title"/>
          </p:nvPr>
        </p:nvSpPr>
        <p:spPr>
          <a:xfrm>
            <a:off x="457200" y="454023"/>
            <a:ext cx="8229600" cy="274449"/>
          </a:xfrm>
        </p:spPr>
        <p:txBody>
          <a:bodyPr/>
          <a:lstStyle/>
          <a:p>
            <a:r>
              <a:rPr lang="en-US"/>
              <a:t>An infrastructure Example</a:t>
            </a:r>
          </a:p>
        </p:txBody>
      </p:sp>
    </p:spTree>
    <p:extLst>
      <p:ext uri="{BB962C8B-B14F-4D97-AF65-F5344CB8AC3E}">
        <p14:creationId xmlns:p14="http://schemas.microsoft.com/office/powerpoint/2010/main" val="952072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2B75B37-8BCE-442E-8D51-9F934E21ED2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0513" y="2478931"/>
            <a:ext cx="1715906" cy="1399395"/>
          </a:xfrm>
          <a:prstGeom prst="rect">
            <a:avLst/>
          </a:prstGeom>
        </p:spPr>
      </p:pic>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The Lean Movement</a:t>
            </a:r>
          </a:p>
        </p:txBody>
      </p:sp>
      <p:sp>
        <p:nvSpPr>
          <p:cNvPr id="7" name="Text Placeholder 6">
            <a:extLst>
              <a:ext uri="{FF2B5EF4-FFF2-40B4-BE49-F238E27FC236}">
                <a16:creationId xmlns:a16="http://schemas.microsoft.com/office/drawing/2014/main" id="{B9C6D4B5-E13C-403A-8F49-DFB41850D027}"/>
              </a:ext>
            </a:extLst>
          </p:cNvPr>
          <p:cNvSpPr>
            <a:spLocks noGrp="1"/>
          </p:cNvSpPr>
          <p:nvPr>
            <p:ph type="body" sz="quarter" idx="14"/>
          </p:nvPr>
        </p:nvSpPr>
        <p:spPr>
          <a:xfrm>
            <a:off x="457200" y="1874834"/>
            <a:ext cx="7817371" cy="2609665"/>
          </a:xfrm>
        </p:spPr>
        <p:txBody>
          <a:bodyPr/>
          <a:lstStyle/>
          <a:p>
            <a:pPr marL="340995" indent="-226695"/>
            <a:r>
              <a:rPr lang="en-US" sz="1800" dirty="0"/>
              <a:t>Aggressively seek out problems in what they’re doing</a:t>
            </a:r>
          </a:p>
          <a:p>
            <a:pPr marL="688657" lvl="1" indent="-226695"/>
            <a:r>
              <a:rPr lang="en-US" sz="1600" dirty="0"/>
              <a:t>Reduce excess inventory</a:t>
            </a:r>
          </a:p>
          <a:p>
            <a:pPr marL="688657" lvl="1" indent="-226695"/>
            <a:r>
              <a:rPr lang="en-US" sz="1600" dirty="0"/>
              <a:t>Improve throughput</a:t>
            </a:r>
          </a:p>
          <a:p>
            <a:pPr marL="688657" lvl="1" indent="-226695"/>
            <a:r>
              <a:rPr lang="en-US" sz="1600" dirty="0"/>
              <a:t>Implement quality checks throughput the system</a:t>
            </a:r>
          </a:p>
          <a:p>
            <a:pPr marL="340995" indent="-226695"/>
            <a:endParaRPr lang="en-US" sz="1800" dirty="0"/>
          </a:p>
          <a:p>
            <a:pPr marL="340995" indent="-226695"/>
            <a:r>
              <a:rPr lang="en-US" sz="1800" b="1" dirty="0"/>
              <a:t>See</a:t>
            </a:r>
            <a:r>
              <a:rPr lang="en-US" sz="1800" dirty="0"/>
              <a:t>, </a:t>
            </a:r>
            <a:r>
              <a:rPr lang="en-US" sz="1800" b="1" dirty="0"/>
              <a:t>Solve</a:t>
            </a:r>
            <a:r>
              <a:rPr lang="en-US" sz="1800" dirty="0"/>
              <a:t>, </a:t>
            </a:r>
            <a:r>
              <a:rPr lang="en-US" sz="1800" b="1" dirty="0"/>
              <a:t>Spread</a:t>
            </a:r>
          </a:p>
          <a:p>
            <a:pPr marL="340995" indent="-226695"/>
            <a:endParaRPr lang="en-US" dirty="0"/>
          </a:p>
          <a:p>
            <a:pPr marL="340995" indent="-226695"/>
            <a:endParaRPr lang="en-US" dirty="0"/>
          </a:p>
          <a:p>
            <a:pPr marL="340995" indent="-226695"/>
            <a:endParaRPr lang="en-US" dirty="0"/>
          </a:p>
          <a:p>
            <a:pPr marL="340995" indent="-226695"/>
            <a:endParaRPr lang="en-US" dirty="0"/>
          </a:p>
        </p:txBody>
      </p:sp>
      <p:sp>
        <p:nvSpPr>
          <p:cNvPr id="8" name="Text Placeholder 7">
            <a:extLst>
              <a:ext uri="{FF2B5EF4-FFF2-40B4-BE49-F238E27FC236}">
                <a16:creationId xmlns:a16="http://schemas.microsoft.com/office/drawing/2014/main" id="{6CD92577-849E-429F-B5A1-5E83C91BD934}"/>
              </a:ext>
            </a:extLst>
          </p:cNvPr>
          <p:cNvSpPr>
            <a:spLocks noGrp="1"/>
          </p:cNvSpPr>
          <p:nvPr>
            <p:ph type="body" sz="quarter" idx="15"/>
          </p:nvPr>
        </p:nvSpPr>
        <p:spPr>
          <a:xfrm>
            <a:off x="457200" y="1415093"/>
            <a:ext cx="8229600" cy="330200"/>
          </a:xfrm>
        </p:spPr>
        <p:txBody>
          <a:bodyPr/>
          <a:lstStyle/>
          <a:p>
            <a:r>
              <a:rPr lang="en-US"/>
              <a:t>The Toyota Production System</a:t>
            </a:r>
          </a:p>
        </p:txBody>
      </p:sp>
      <p:sp>
        <p:nvSpPr>
          <p:cNvPr id="9" name="Footer Placeholder 3">
            <a:extLst>
              <a:ext uri="{FF2B5EF4-FFF2-40B4-BE49-F238E27FC236}">
                <a16:creationId xmlns:a16="http://schemas.microsoft.com/office/drawing/2014/main" id="{82CD0FB7-8B56-40C9-8E4D-F4420B32E404}"/>
              </a:ext>
            </a:extLst>
          </p:cNvPr>
          <p:cNvSpPr>
            <a:spLocks noGrp="1"/>
          </p:cNvSpPr>
          <p:nvPr>
            <p:ph type="ftr" sz="quarter" idx="11"/>
          </p:nvPr>
        </p:nvSpPr>
        <p:spPr>
          <a:xfrm>
            <a:off x="457200" y="4664057"/>
            <a:ext cx="6629400" cy="274637"/>
          </a:xfrm>
        </p:spPr>
        <p:txBody>
          <a:bodyPr/>
          <a:lstStyle/>
          <a:p>
            <a:r>
              <a:rPr lang="en-US" sz="900" b="1" dirty="0"/>
              <a:t>Source: </a:t>
            </a:r>
            <a:r>
              <a:rPr lang="en-US" sz="900" i="1" dirty="0"/>
              <a:t>How Finding &amp; Fixing Faults is the Path to Perfection </a:t>
            </a:r>
            <a:r>
              <a:rPr lang="en-US" sz="900" dirty="0"/>
              <a:t>by Steven Spear, DevOps Enterprise Summit 2018</a:t>
            </a:r>
            <a:br>
              <a:rPr lang="en-US" sz="900" dirty="0"/>
            </a:br>
            <a:r>
              <a:rPr lang="en-US" sz="900" dirty="0">
                <a:hlinkClick r:id="rId4"/>
              </a:rPr>
              <a:t>https://www.youtube.com/watch?v=EzLiRqiRNLk</a:t>
            </a:r>
            <a:endParaRPr lang="en-US" sz="900" dirty="0"/>
          </a:p>
          <a:p>
            <a:endParaRPr lang="en-US" dirty="0"/>
          </a:p>
        </p:txBody>
      </p:sp>
    </p:spTree>
    <p:extLst>
      <p:ext uri="{BB962C8B-B14F-4D97-AF65-F5344CB8AC3E}">
        <p14:creationId xmlns:p14="http://schemas.microsoft.com/office/powerpoint/2010/main" val="797430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90EB94-0E1B-4FA0-84FC-999FA2C2F07F}"/>
              </a:ext>
            </a:extLst>
          </p:cNvPr>
          <p:cNvSpPr>
            <a:spLocks noGrp="1"/>
          </p:cNvSpPr>
          <p:nvPr>
            <p:ph type="body" sz="quarter" idx="10"/>
          </p:nvPr>
        </p:nvSpPr>
        <p:spPr/>
        <p:txBody>
          <a:bodyPr/>
          <a:lstStyle/>
          <a:p>
            <a:r>
              <a:rPr lang="en-US"/>
              <a:t>Resist the temptation to play </a:t>
            </a:r>
            <a:r>
              <a:rPr lang="en-US" b="1">
                <a:solidFill>
                  <a:schemeClr val="accent3"/>
                </a:solidFill>
              </a:rPr>
              <a:t>improvement whack-a-mole</a:t>
            </a:r>
            <a:r>
              <a:rPr lang="en-US"/>
              <a:t>.</a:t>
            </a:r>
            <a:endParaRPr lang="en-US" b="1">
              <a:solidFill>
                <a:schemeClr val="accent3"/>
              </a:solidFill>
            </a:endParaRPr>
          </a:p>
        </p:txBody>
      </p:sp>
      <p:sp>
        <p:nvSpPr>
          <p:cNvPr id="2" name="Slide Number Placeholder 1">
            <a:extLst>
              <a:ext uri="{FF2B5EF4-FFF2-40B4-BE49-F238E27FC236}">
                <a16:creationId xmlns:a16="http://schemas.microsoft.com/office/drawing/2014/main" id="{C8ED9ACE-6A89-42EC-98AE-CA24E771332D}"/>
              </a:ext>
            </a:extLst>
          </p:cNvPr>
          <p:cNvSpPr>
            <a:spLocks noGrp="1"/>
          </p:cNvSpPr>
          <p:nvPr>
            <p:ph type="sldNum" sz="quarter" idx="4294967295"/>
          </p:nvPr>
        </p:nvSpPr>
        <p:spPr>
          <a:xfrm>
            <a:off x="0" y="4664075"/>
            <a:ext cx="266700" cy="274638"/>
          </a:xfrm>
        </p:spPr>
        <p:txBody>
          <a:bodyPr/>
          <a:lstStyle/>
          <a:p>
            <a:fld id="{FE894C8D-A86E-C448-9CBF-AD01FEF18A38}" type="slidenum">
              <a:rPr lang="en-US" smtClean="0"/>
              <a:pPr/>
              <a:t>30</a:t>
            </a:fld>
            <a:endParaRPr lang="en-US"/>
          </a:p>
        </p:txBody>
      </p:sp>
    </p:spTree>
    <p:extLst>
      <p:ext uri="{BB962C8B-B14F-4D97-AF65-F5344CB8AC3E}">
        <p14:creationId xmlns:p14="http://schemas.microsoft.com/office/powerpoint/2010/main" val="16013771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hutterstock_226253440.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3" name="Oval 2"/>
          <p:cNvSpPr/>
          <p:nvPr/>
        </p:nvSpPr>
        <p:spPr>
          <a:xfrm>
            <a:off x="-571500" y="319851"/>
            <a:ext cx="4533900" cy="4533900"/>
          </a:xfrm>
          <a:prstGeom prst="ellipse">
            <a:avLst/>
          </a:prstGeom>
          <a:solidFill>
            <a:srgbClr val="0091DA">
              <a:alpha val="9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idx="4294967295"/>
          </p:nvPr>
        </p:nvSpPr>
        <p:spPr>
          <a:xfrm>
            <a:off x="286374" y="1451234"/>
            <a:ext cx="3013023" cy="2241030"/>
          </a:xfrm>
          <a:prstGeom prst="rect">
            <a:avLst/>
          </a:prstGeom>
        </p:spPr>
        <p:txBody>
          <a:bodyPr>
            <a:normAutofit fontScale="90000"/>
          </a:bodyPr>
          <a:lstStyle/>
          <a:p>
            <a:pPr>
              <a:lnSpc>
                <a:spcPct val="90000"/>
              </a:lnSpc>
            </a:pPr>
            <a:r>
              <a:rPr lang="en-US" sz="4400">
                <a:solidFill>
                  <a:srgbClr val="FFFFFF"/>
                </a:solidFill>
                <a:latin typeface="+mj-lt"/>
                <a:cs typeface="FS Elliot Pro Light"/>
              </a:rPr>
              <a:t>Instead, focus on the </a:t>
            </a:r>
            <a:r>
              <a:rPr lang="en-US" sz="5300" b="1">
                <a:solidFill>
                  <a:srgbClr val="FFFFFF"/>
                </a:solidFill>
                <a:latin typeface="+mj-lt"/>
                <a:cs typeface="FS Elliot Pro Light"/>
              </a:rPr>
              <a:t>biggest</a:t>
            </a:r>
            <a:r>
              <a:rPr lang="en-US" sz="4400" b="1">
                <a:solidFill>
                  <a:srgbClr val="FFFFFF"/>
                </a:solidFill>
                <a:latin typeface="+mj-lt"/>
                <a:cs typeface="FS Elliot Pro Light"/>
              </a:rPr>
              <a:t> </a:t>
            </a:r>
            <a:r>
              <a:rPr lang="en-US" sz="4400">
                <a:solidFill>
                  <a:srgbClr val="FFFFFF"/>
                </a:solidFill>
                <a:latin typeface="+mj-lt"/>
                <a:cs typeface="FS Elliot Pro Light"/>
              </a:rPr>
              <a:t>constraint.</a:t>
            </a:r>
          </a:p>
        </p:txBody>
      </p:sp>
    </p:spTree>
    <p:extLst>
      <p:ext uri="{BB962C8B-B14F-4D97-AF65-F5344CB8AC3E}">
        <p14:creationId xmlns:p14="http://schemas.microsoft.com/office/powerpoint/2010/main" val="2961516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63E782-4D8E-47D8-8F48-859B232375F1}"/>
              </a:ext>
            </a:extLst>
          </p:cNvPr>
          <p:cNvSpPr>
            <a:spLocks noGrp="1"/>
          </p:cNvSpPr>
          <p:nvPr>
            <p:ph type="title"/>
          </p:nvPr>
        </p:nvSpPr>
        <p:spPr/>
        <p:txBody>
          <a:bodyPr/>
          <a:lstStyle/>
          <a:p>
            <a:r>
              <a:rPr lang="en-US"/>
              <a:t>Theory of Constraints</a:t>
            </a:r>
          </a:p>
        </p:txBody>
      </p:sp>
      <p:sp>
        <p:nvSpPr>
          <p:cNvPr id="2" name="Slide Number Placeholder 1">
            <a:extLst>
              <a:ext uri="{FF2B5EF4-FFF2-40B4-BE49-F238E27FC236}">
                <a16:creationId xmlns:a16="http://schemas.microsoft.com/office/drawing/2014/main" id="{D31076F0-8D5C-48F1-9DC4-CB05E6D88555}"/>
              </a:ext>
            </a:extLst>
          </p:cNvPr>
          <p:cNvSpPr>
            <a:spLocks noGrp="1"/>
          </p:cNvSpPr>
          <p:nvPr>
            <p:ph type="sldNum" sz="quarter" idx="10"/>
          </p:nvPr>
        </p:nvSpPr>
        <p:spPr/>
        <p:txBody>
          <a:bodyPr/>
          <a:lstStyle/>
          <a:p>
            <a:fld id="{FE894C8D-A86E-C448-9CBF-AD01FEF18A38}" type="slidenum">
              <a:rPr lang="en-US" smtClean="0"/>
              <a:pPr/>
              <a:t>32</a:t>
            </a:fld>
            <a:endParaRPr lang="en-US"/>
          </a:p>
        </p:txBody>
      </p:sp>
      <p:sp>
        <p:nvSpPr>
          <p:cNvPr id="3" name="Footer Placeholder 2">
            <a:extLst>
              <a:ext uri="{FF2B5EF4-FFF2-40B4-BE49-F238E27FC236}">
                <a16:creationId xmlns:a16="http://schemas.microsoft.com/office/drawing/2014/main" id="{41B3E681-5A06-4A2B-A008-F05B4F50E062}"/>
              </a:ext>
            </a:extLst>
          </p:cNvPr>
          <p:cNvSpPr>
            <a:spLocks noGrp="1"/>
          </p:cNvSpPr>
          <p:nvPr>
            <p:ph type="ftr" sz="quarter" idx="11"/>
          </p:nvPr>
        </p:nvSpPr>
        <p:spPr/>
        <p:txBody>
          <a:bodyPr/>
          <a:lstStyle/>
          <a:p>
            <a:endParaRPr lang="en-US"/>
          </a:p>
        </p:txBody>
      </p:sp>
      <p:sp>
        <p:nvSpPr>
          <p:cNvPr id="13" name="Text Placeholder 12">
            <a:extLst>
              <a:ext uri="{FF2B5EF4-FFF2-40B4-BE49-F238E27FC236}">
                <a16:creationId xmlns:a16="http://schemas.microsoft.com/office/drawing/2014/main" id="{A9C20756-0248-4E9D-983A-B28ACCBB964F}"/>
              </a:ext>
            </a:extLst>
          </p:cNvPr>
          <p:cNvSpPr>
            <a:spLocks noGrp="1"/>
          </p:cNvSpPr>
          <p:nvPr>
            <p:ph type="body" sz="quarter" idx="12"/>
          </p:nvPr>
        </p:nvSpPr>
        <p:spPr/>
        <p:txBody>
          <a:bodyPr/>
          <a:lstStyle/>
          <a:p>
            <a:endParaRPr lang="en-US"/>
          </a:p>
        </p:txBody>
      </p:sp>
      <p:sp>
        <p:nvSpPr>
          <p:cNvPr id="84" name="Oval 83">
            <a:extLst>
              <a:ext uri="{FF2B5EF4-FFF2-40B4-BE49-F238E27FC236}">
                <a16:creationId xmlns:a16="http://schemas.microsoft.com/office/drawing/2014/main" id="{1F722463-3ACA-4E53-AD8E-E64A08DA8684}"/>
              </a:ext>
            </a:extLst>
          </p:cNvPr>
          <p:cNvSpPr/>
          <p:nvPr/>
        </p:nvSpPr>
        <p:spPr>
          <a:xfrm>
            <a:off x="4644963" y="268942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CD27CB7F-D546-424A-9DC8-A56ACE3B987F}"/>
              </a:ext>
            </a:extLst>
          </p:cNvPr>
          <p:cNvSpPr/>
          <p:nvPr/>
        </p:nvSpPr>
        <p:spPr>
          <a:xfrm>
            <a:off x="4682653" y="2153777"/>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30CFF15C-7879-46D6-BE2D-60ADD1DEFAB3}"/>
              </a:ext>
            </a:extLst>
          </p:cNvPr>
          <p:cNvSpPr/>
          <p:nvPr/>
        </p:nvSpPr>
        <p:spPr>
          <a:xfrm>
            <a:off x="4405566" y="229987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B6D17845-C72D-473D-A250-ECC445B93F3B}"/>
              </a:ext>
            </a:extLst>
          </p:cNvPr>
          <p:cNvSpPr/>
          <p:nvPr/>
        </p:nvSpPr>
        <p:spPr>
          <a:xfrm>
            <a:off x="7181022" y="2413347"/>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357EB27B-BD55-45FE-925A-1659361AD2C8}"/>
              </a:ext>
            </a:extLst>
          </p:cNvPr>
          <p:cNvSpPr/>
          <p:nvPr/>
        </p:nvSpPr>
        <p:spPr>
          <a:xfrm>
            <a:off x="7446065" y="2736368"/>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7B2317FA-00ED-44CA-BB51-E983082F80E9}"/>
              </a:ext>
            </a:extLst>
          </p:cNvPr>
          <p:cNvGrpSpPr/>
          <p:nvPr/>
        </p:nvGrpSpPr>
        <p:grpSpPr>
          <a:xfrm>
            <a:off x="1333500" y="2073763"/>
            <a:ext cx="6397487" cy="914400"/>
            <a:chOff x="1333500" y="2073763"/>
            <a:chExt cx="6397487" cy="914400"/>
          </a:xfrm>
        </p:grpSpPr>
        <p:sp>
          <p:nvSpPr>
            <p:cNvPr id="6" name="Rectangle 5">
              <a:extLst>
                <a:ext uri="{FF2B5EF4-FFF2-40B4-BE49-F238E27FC236}">
                  <a16:creationId xmlns:a16="http://schemas.microsoft.com/office/drawing/2014/main" id="{507DBB4A-3B6C-4EC1-8F5C-A77BA21DC367}"/>
                </a:ext>
              </a:extLst>
            </p:cNvPr>
            <p:cNvSpPr/>
            <p:nvPr/>
          </p:nvSpPr>
          <p:spPr>
            <a:xfrm>
              <a:off x="1333500"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85D0BE13-980D-4F17-BF9F-A6EFD42C4006}"/>
                </a:ext>
              </a:extLst>
            </p:cNvPr>
            <p:cNvSpPr/>
            <p:nvPr/>
          </p:nvSpPr>
          <p:spPr>
            <a:xfrm>
              <a:off x="3205370"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4695B616-F137-415F-89E0-B1178AE0D778}"/>
                </a:ext>
              </a:extLst>
            </p:cNvPr>
            <p:cNvSpPr/>
            <p:nvPr/>
          </p:nvSpPr>
          <p:spPr>
            <a:xfrm>
              <a:off x="4986131"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AEC7731A-25E6-4EBD-AF67-09C39745BF6A}"/>
                </a:ext>
              </a:extLst>
            </p:cNvPr>
            <p:cNvSpPr/>
            <p:nvPr/>
          </p:nvSpPr>
          <p:spPr>
            <a:xfrm>
              <a:off x="6816587"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Arrow Connector 6">
              <a:extLst>
                <a:ext uri="{FF2B5EF4-FFF2-40B4-BE49-F238E27FC236}">
                  <a16:creationId xmlns:a16="http://schemas.microsoft.com/office/drawing/2014/main" id="{AEEA98FE-89E1-46AC-A29F-68AA63D442E1}"/>
                </a:ext>
              </a:extLst>
            </p:cNvPr>
            <p:cNvCxnSpPr/>
            <p:nvPr/>
          </p:nvCxnSpPr>
          <p:spPr>
            <a:xfrm flipV="1">
              <a:off x="4176505"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4D0B5B08-A61E-4B3A-992E-4ECCA4901684}"/>
                </a:ext>
              </a:extLst>
            </p:cNvPr>
            <p:cNvCxnSpPr>
              <a:cxnSpLocks/>
            </p:cNvCxnSpPr>
            <p:nvPr/>
          </p:nvCxnSpPr>
          <p:spPr>
            <a:xfrm flipV="1">
              <a:off x="2337765"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504CDE0-C877-4545-92D4-10AC9E22626C}"/>
                </a:ext>
              </a:extLst>
            </p:cNvPr>
            <p:cNvCxnSpPr>
              <a:cxnSpLocks/>
            </p:cNvCxnSpPr>
            <p:nvPr/>
          </p:nvCxnSpPr>
          <p:spPr>
            <a:xfrm flipV="1">
              <a:off x="5982113"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sp>
        <p:nvSpPr>
          <p:cNvPr id="39" name="Oval 38">
            <a:extLst>
              <a:ext uri="{FF2B5EF4-FFF2-40B4-BE49-F238E27FC236}">
                <a16:creationId xmlns:a16="http://schemas.microsoft.com/office/drawing/2014/main" id="{D22AA57E-82BC-46C4-8814-420355B57C2F}"/>
              </a:ext>
            </a:extLst>
          </p:cNvPr>
          <p:cNvSpPr/>
          <p:nvPr/>
        </p:nvSpPr>
        <p:spPr>
          <a:xfrm>
            <a:off x="1681370" y="2405065"/>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26D05E7B-1EBC-425F-8C10-D12EA30F856F}"/>
              </a:ext>
            </a:extLst>
          </p:cNvPr>
          <p:cNvSpPr/>
          <p:nvPr/>
        </p:nvSpPr>
        <p:spPr>
          <a:xfrm>
            <a:off x="1408042" y="2123456"/>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D2CB5978-675D-4F1D-BFE2-D51BADD39CB1}"/>
              </a:ext>
            </a:extLst>
          </p:cNvPr>
          <p:cNvSpPr/>
          <p:nvPr/>
        </p:nvSpPr>
        <p:spPr>
          <a:xfrm>
            <a:off x="1946413" y="2728086"/>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6945A13C-2C09-4737-9E60-51026DAEE7D7}"/>
              </a:ext>
            </a:extLst>
          </p:cNvPr>
          <p:cNvSpPr/>
          <p:nvPr/>
        </p:nvSpPr>
        <p:spPr>
          <a:xfrm>
            <a:off x="1408042" y="2728086"/>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83EAA02B-CC62-439A-9E65-B29861E57850}"/>
              </a:ext>
            </a:extLst>
          </p:cNvPr>
          <p:cNvSpPr/>
          <p:nvPr/>
        </p:nvSpPr>
        <p:spPr>
          <a:xfrm>
            <a:off x="1946411" y="2123455"/>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B11AEC-0403-4A79-B6B2-A00BC3DA2C82}"/>
              </a:ext>
            </a:extLst>
          </p:cNvPr>
          <p:cNvSpPr/>
          <p:nvPr/>
        </p:nvSpPr>
        <p:spPr>
          <a:xfrm>
            <a:off x="3826566" y="2728086"/>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01936BDE-420B-454B-B660-D39C29DC2ECA}"/>
              </a:ext>
            </a:extLst>
          </p:cNvPr>
          <p:cNvSpPr/>
          <p:nvPr/>
        </p:nvSpPr>
        <p:spPr>
          <a:xfrm>
            <a:off x="3288194" y="2115173"/>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3D465F96-A30C-40C9-AC60-54F80DA889EA}"/>
              </a:ext>
            </a:extLst>
          </p:cNvPr>
          <p:cNvSpPr/>
          <p:nvPr/>
        </p:nvSpPr>
        <p:spPr>
          <a:xfrm>
            <a:off x="3288194" y="2728086"/>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E1BFD494-1119-431C-BDE5-7D2D96C81AF6}"/>
              </a:ext>
            </a:extLst>
          </p:cNvPr>
          <p:cNvSpPr/>
          <p:nvPr/>
        </p:nvSpPr>
        <p:spPr>
          <a:xfrm>
            <a:off x="3826563" y="2115172"/>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D68921BE-E0AF-4943-9B08-D6BF3678C60E}"/>
              </a:ext>
            </a:extLst>
          </p:cNvPr>
          <p:cNvSpPr/>
          <p:nvPr/>
        </p:nvSpPr>
        <p:spPr>
          <a:xfrm>
            <a:off x="5044109" y="2711520"/>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E9AFB431-BE01-40D7-A73B-A6384F2CF1C5}"/>
              </a:ext>
            </a:extLst>
          </p:cNvPr>
          <p:cNvSpPr/>
          <p:nvPr/>
        </p:nvSpPr>
        <p:spPr>
          <a:xfrm>
            <a:off x="5615609" y="2131737"/>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BE235E67-05BF-4EDA-9BCC-329888DFD40B}"/>
              </a:ext>
            </a:extLst>
          </p:cNvPr>
          <p:cNvSpPr/>
          <p:nvPr/>
        </p:nvSpPr>
        <p:spPr>
          <a:xfrm>
            <a:off x="6907694" y="2131738"/>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a:extLst>
              <a:ext uri="{FF2B5EF4-FFF2-40B4-BE49-F238E27FC236}">
                <a16:creationId xmlns:a16="http://schemas.microsoft.com/office/drawing/2014/main" id="{2348908B-B259-4D9C-B985-EBA8ED81CDE2}"/>
              </a:ext>
            </a:extLst>
          </p:cNvPr>
          <p:cNvSpPr/>
          <p:nvPr/>
        </p:nvSpPr>
        <p:spPr>
          <a:xfrm>
            <a:off x="6907694" y="2736368"/>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270DD26C-3A46-49B2-919D-38BC0A80B7ED}"/>
              </a:ext>
            </a:extLst>
          </p:cNvPr>
          <p:cNvSpPr/>
          <p:nvPr/>
        </p:nvSpPr>
        <p:spPr>
          <a:xfrm>
            <a:off x="7446063" y="2131737"/>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3D795777-17A4-4F18-B683-72C8B40BA2EC}"/>
              </a:ext>
            </a:extLst>
          </p:cNvPr>
          <p:cNvGrpSpPr/>
          <p:nvPr/>
        </p:nvGrpSpPr>
        <p:grpSpPr>
          <a:xfrm>
            <a:off x="7806941" y="2242356"/>
            <a:ext cx="1048768" cy="559875"/>
            <a:chOff x="7806941" y="2242356"/>
            <a:chExt cx="1048768" cy="559875"/>
          </a:xfrm>
        </p:grpSpPr>
        <p:sp>
          <p:nvSpPr>
            <p:cNvPr id="95" name="Oval 94">
              <a:extLst>
                <a:ext uri="{FF2B5EF4-FFF2-40B4-BE49-F238E27FC236}">
                  <a16:creationId xmlns:a16="http://schemas.microsoft.com/office/drawing/2014/main" id="{3A92CA42-876D-4CBD-BC0C-36E34A03452C}"/>
                </a:ext>
              </a:extLst>
            </p:cNvPr>
            <p:cNvSpPr/>
            <p:nvPr/>
          </p:nvSpPr>
          <p:spPr>
            <a:xfrm>
              <a:off x="8540306" y="2583570"/>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95">
              <a:extLst>
                <a:ext uri="{FF2B5EF4-FFF2-40B4-BE49-F238E27FC236}">
                  <a16:creationId xmlns:a16="http://schemas.microsoft.com/office/drawing/2014/main" id="{2A372CA1-D7CB-4B7C-BB03-197B9D2CB25D}"/>
                </a:ext>
              </a:extLst>
            </p:cNvPr>
            <p:cNvSpPr/>
            <p:nvPr/>
          </p:nvSpPr>
          <p:spPr>
            <a:xfrm>
              <a:off x="8645330" y="2242356"/>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Arrow Connector 97">
              <a:extLst>
                <a:ext uri="{FF2B5EF4-FFF2-40B4-BE49-F238E27FC236}">
                  <a16:creationId xmlns:a16="http://schemas.microsoft.com/office/drawing/2014/main" id="{F8EA9F25-047C-46AD-A12F-7C7AB64727B0}"/>
                </a:ext>
              </a:extLst>
            </p:cNvPr>
            <p:cNvCxnSpPr>
              <a:cxnSpLocks/>
            </p:cNvCxnSpPr>
            <p:nvPr/>
          </p:nvCxnSpPr>
          <p:spPr>
            <a:xfrm flipV="1">
              <a:off x="7806941" y="2531793"/>
              <a:ext cx="508553" cy="4062"/>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id="{BB029AA6-A55B-43F5-AA50-179A83B0EAF9}"/>
              </a:ext>
            </a:extLst>
          </p:cNvPr>
          <p:cNvGrpSpPr/>
          <p:nvPr/>
        </p:nvGrpSpPr>
        <p:grpSpPr>
          <a:xfrm>
            <a:off x="89452" y="2139395"/>
            <a:ext cx="1187980" cy="699051"/>
            <a:chOff x="89452" y="2139395"/>
            <a:chExt cx="1187980" cy="699051"/>
          </a:xfrm>
        </p:grpSpPr>
        <p:sp>
          <p:nvSpPr>
            <p:cNvPr id="57" name="Oval 56">
              <a:extLst>
                <a:ext uri="{FF2B5EF4-FFF2-40B4-BE49-F238E27FC236}">
                  <a16:creationId xmlns:a16="http://schemas.microsoft.com/office/drawing/2014/main" id="{821C783E-872F-4892-A0A7-9225666677D8}"/>
                </a:ext>
              </a:extLst>
            </p:cNvPr>
            <p:cNvSpPr/>
            <p:nvPr/>
          </p:nvSpPr>
          <p:spPr>
            <a:xfrm>
              <a:off x="89452" y="2421004"/>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A20C05A6-FC26-4F0F-8A7F-7F7E0A1ED440}"/>
                </a:ext>
              </a:extLst>
            </p:cNvPr>
            <p:cNvSpPr/>
            <p:nvPr/>
          </p:nvSpPr>
          <p:spPr>
            <a:xfrm>
              <a:off x="395907" y="2313329"/>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a:extLst>
                <a:ext uri="{FF2B5EF4-FFF2-40B4-BE49-F238E27FC236}">
                  <a16:creationId xmlns:a16="http://schemas.microsoft.com/office/drawing/2014/main" id="{0B492DE9-78A2-41F1-96D6-C00A384C5DB5}"/>
                </a:ext>
              </a:extLst>
            </p:cNvPr>
            <p:cNvSpPr/>
            <p:nvPr/>
          </p:nvSpPr>
          <p:spPr>
            <a:xfrm>
              <a:off x="271670" y="2619785"/>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707F7668-15E2-4382-8523-BF97BD480B9C}"/>
                </a:ext>
              </a:extLst>
            </p:cNvPr>
            <p:cNvSpPr/>
            <p:nvPr/>
          </p:nvSpPr>
          <p:spPr>
            <a:xfrm>
              <a:off x="511865" y="2553523"/>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1513511D-DA94-4830-8140-BFDE0546FD1B}"/>
                </a:ext>
              </a:extLst>
            </p:cNvPr>
            <p:cNvSpPr/>
            <p:nvPr/>
          </p:nvSpPr>
          <p:spPr>
            <a:xfrm>
              <a:off x="188843" y="2139395"/>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Arrow Connector 98">
              <a:extLst>
                <a:ext uri="{FF2B5EF4-FFF2-40B4-BE49-F238E27FC236}">
                  <a16:creationId xmlns:a16="http://schemas.microsoft.com/office/drawing/2014/main" id="{46D9B330-D981-471E-ACDE-7393B56A63E0}"/>
                </a:ext>
              </a:extLst>
            </p:cNvPr>
            <p:cNvCxnSpPr>
              <a:cxnSpLocks/>
            </p:cNvCxnSpPr>
            <p:nvPr/>
          </p:nvCxnSpPr>
          <p:spPr>
            <a:xfrm flipV="1">
              <a:off x="768879" y="2508306"/>
              <a:ext cx="508553" cy="4062"/>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B1E9DF18-08EE-44D3-90C9-460F2FA33740}"/>
              </a:ext>
            </a:extLst>
          </p:cNvPr>
          <p:cNvSpPr/>
          <p:nvPr/>
        </p:nvSpPr>
        <p:spPr>
          <a:xfrm>
            <a:off x="3557380" y="2432599"/>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TextBox 142">
            <a:extLst>
              <a:ext uri="{FF2B5EF4-FFF2-40B4-BE49-F238E27FC236}">
                <a16:creationId xmlns:a16="http://schemas.microsoft.com/office/drawing/2014/main" id="{92A95FF7-E2DE-4322-B391-64108CDB22C5}"/>
              </a:ext>
            </a:extLst>
          </p:cNvPr>
          <p:cNvSpPr txBox="1"/>
          <p:nvPr/>
        </p:nvSpPr>
        <p:spPr>
          <a:xfrm>
            <a:off x="2264340" y="4185693"/>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70C0"/>
                </a:solidFill>
                <a:latin typeface="+mj-lt"/>
                <a:cs typeface="FS Elliot Pro Light"/>
              </a:rPr>
              <a:t>In Progress</a:t>
            </a:r>
          </a:p>
        </p:txBody>
      </p:sp>
      <p:sp>
        <p:nvSpPr>
          <p:cNvPr id="144" name="TextBox 143">
            <a:extLst>
              <a:ext uri="{FF2B5EF4-FFF2-40B4-BE49-F238E27FC236}">
                <a16:creationId xmlns:a16="http://schemas.microsoft.com/office/drawing/2014/main" id="{1DC72A12-69B4-4F6A-9A31-E382F953A21A}"/>
              </a:ext>
            </a:extLst>
          </p:cNvPr>
          <p:cNvSpPr txBox="1"/>
          <p:nvPr/>
        </p:nvSpPr>
        <p:spPr>
          <a:xfrm>
            <a:off x="5184469" y="4150857"/>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chemeClr val="accent6">
                    <a:lumMod val="75000"/>
                  </a:schemeClr>
                </a:solidFill>
                <a:latin typeface="+mj-lt"/>
                <a:cs typeface="FS Elliot Pro Light"/>
              </a:rPr>
              <a:t>Waiting</a:t>
            </a:r>
          </a:p>
        </p:txBody>
      </p:sp>
      <p:sp>
        <p:nvSpPr>
          <p:cNvPr id="145" name="Oval 144">
            <a:extLst>
              <a:ext uri="{FF2B5EF4-FFF2-40B4-BE49-F238E27FC236}">
                <a16:creationId xmlns:a16="http://schemas.microsoft.com/office/drawing/2014/main" id="{86835F69-2646-46EC-9E82-B4546CB5C321}"/>
              </a:ext>
            </a:extLst>
          </p:cNvPr>
          <p:cNvSpPr/>
          <p:nvPr/>
        </p:nvSpPr>
        <p:spPr>
          <a:xfrm>
            <a:off x="2016083" y="4230385"/>
            <a:ext cx="210379" cy="218661"/>
          </a:xfrm>
          <a:prstGeom prst="ellipse">
            <a:avLst/>
          </a:prstGeom>
          <a:solidFill>
            <a:srgbClr val="0070C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Oval 145">
            <a:extLst>
              <a:ext uri="{FF2B5EF4-FFF2-40B4-BE49-F238E27FC236}">
                <a16:creationId xmlns:a16="http://schemas.microsoft.com/office/drawing/2014/main" id="{F1CFC37E-75E9-44BF-ADC9-4A4EBAD5C9F4}"/>
              </a:ext>
            </a:extLst>
          </p:cNvPr>
          <p:cNvSpPr/>
          <p:nvPr/>
        </p:nvSpPr>
        <p:spPr>
          <a:xfrm>
            <a:off x="4986929" y="418386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TextBox 146">
            <a:extLst>
              <a:ext uri="{FF2B5EF4-FFF2-40B4-BE49-F238E27FC236}">
                <a16:creationId xmlns:a16="http://schemas.microsoft.com/office/drawing/2014/main" id="{DF60E316-9CF6-4219-9357-6964674FD734}"/>
              </a:ext>
            </a:extLst>
          </p:cNvPr>
          <p:cNvSpPr txBox="1"/>
          <p:nvPr/>
        </p:nvSpPr>
        <p:spPr>
          <a:xfrm>
            <a:off x="5176640" y="3688959"/>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B050"/>
                </a:solidFill>
                <a:latin typeface="+mj-lt"/>
                <a:cs typeface="FS Elliot Pro Light"/>
              </a:rPr>
              <a:t>Completed</a:t>
            </a:r>
          </a:p>
        </p:txBody>
      </p:sp>
      <p:sp>
        <p:nvSpPr>
          <p:cNvPr id="148" name="Oval 147">
            <a:extLst>
              <a:ext uri="{FF2B5EF4-FFF2-40B4-BE49-F238E27FC236}">
                <a16:creationId xmlns:a16="http://schemas.microsoft.com/office/drawing/2014/main" id="{4D55FAB5-0F3C-4EFB-B809-7CE4B240A9D5}"/>
              </a:ext>
            </a:extLst>
          </p:cNvPr>
          <p:cNvSpPr/>
          <p:nvPr/>
        </p:nvSpPr>
        <p:spPr>
          <a:xfrm>
            <a:off x="4979100" y="3721968"/>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Oval 148">
            <a:extLst>
              <a:ext uri="{FF2B5EF4-FFF2-40B4-BE49-F238E27FC236}">
                <a16:creationId xmlns:a16="http://schemas.microsoft.com/office/drawing/2014/main" id="{6DB566C5-B527-4A5C-AF66-3280C8A8F1C0}"/>
              </a:ext>
            </a:extLst>
          </p:cNvPr>
          <p:cNvSpPr/>
          <p:nvPr/>
        </p:nvSpPr>
        <p:spPr>
          <a:xfrm>
            <a:off x="2000250" y="3791990"/>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TextBox 149">
            <a:extLst>
              <a:ext uri="{FF2B5EF4-FFF2-40B4-BE49-F238E27FC236}">
                <a16:creationId xmlns:a16="http://schemas.microsoft.com/office/drawing/2014/main" id="{B95094B4-4F3D-452C-9432-BA5E3DDD8897}"/>
              </a:ext>
            </a:extLst>
          </p:cNvPr>
          <p:cNvSpPr txBox="1"/>
          <p:nvPr/>
        </p:nvSpPr>
        <p:spPr>
          <a:xfrm>
            <a:off x="2231097" y="3743306"/>
            <a:ext cx="217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70C0"/>
                </a:solidFill>
                <a:latin typeface="+mj-lt"/>
                <a:cs typeface="FS Elliot Pro Light"/>
              </a:rPr>
              <a:t>Starved Resource</a:t>
            </a:r>
          </a:p>
        </p:txBody>
      </p:sp>
      <p:sp>
        <p:nvSpPr>
          <p:cNvPr id="53" name="Oval 52">
            <a:extLst>
              <a:ext uri="{FF2B5EF4-FFF2-40B4-BE49-F238E27FC236}">
                <a16:creationId xmlns:a16="http://schemas.microsoft.com/office/drawing/2014/main" id="{57B506E5-5F20-44F2-8390-2D4FEB7AD99B}"/>
              </a:ext>
            </a:extLst>
          </p:cNvPr>
          <p:cNvSpPr/>
          <p:nvPr/>
        </p:nvSpPr>
        <p:spPr>
          <a:xfrm>
            <a:off x="4531480" y="2963659"/>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8B0B966E-AA20-488E-8B53-E06B8770F8A7}"/>
              </a:ext>
            </a:extLst>
          </p:cNvPr>
          <p:cNvSpPr/>
          <p:nvPr/>
        </p:nvSpPr>
        <p:spPr>
          <a:xfrm>
            <a:off x="4330671" y="2038675"/>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90F921E6-D70D-481F-BF5C-7E7476C5CB8F}"/>
              </a:ext>
            </a:extLst>
          </p:cNvPr>
          <p:cNvSpPr/>
          <p:nvPr/>
        </p:nvSpPr>
        <p:spPr>
          <a:xfrm>
            <a:off x="4337602" y="268942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5DBB9D51-F891-4E06-88AB-9CBF03393C75}"/>
              </a:ext>
            </a:extLst>
          </p:cNvPr>
          <p:cNvSpPr/>
          <p:nvPr/>
        </p:nvSpPr>
        <p:spPr>
          <a:xfrm>
            <a:off x="4296495" y="305485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3BBE807-7D45-440C-81C0-5AFDE664EE9E}"/>
              </a:ext>
            </a:extLst>
          </p:cNvPr>
          <p:cNvSpPr/>
          <p:nvPr/>
        </p:nvSpPr>
        <p:spPr>
          <a:xfrm>
            <a:off x="4766465" y="305485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AC92AAD5-9CDB-4996-9602-BAA5E564FA5C}"/>
              </a:ext>
            </a:extLst>
          </p:cNvPr>
          <p:cNvSpPr/>
          <p:nvPr/>
        </p:nvSpPr>
        <p:spPr>
          <a:xfrm>
            <a:off x="4572000" y="189497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0EEC156E-FEC7-440C-A75D-A53DA3525D0A}"/>
              </a:ext>
            </a:extLst>
          </p:cNvPr>
          <p:cNvSpPr/>
          <p:nvPr/>
        </p:nvSpPr>
        <p:spPr>
          <a:xfrm>
            <a:off x="8255384" y="2720058"/>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9A9C2DAD-8FD4-497B-9814-CC57AA8382B6}"/>
              </a:ext>
            </a:extLst>
          </p:cNvPr>
          <p:cNvSpPr/>
          <p:nvPr/>
        </p:nvSpPr>
        <p:spPr>
          <a:xfrm>
            <a:off x="8360408" y="2378844"/>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3057372B-603A-4AEE-AA8C-54F1E1A0B265}"/>
              </a:ext>
            </a:extLst>
          </p:cNvPr>
          <p:cNvSpPr/>
          <p:nvPr/>
        </p:nvSpPr>
        <p:spPr>
          <a:xfrm>
            <a:off x="8397679" y="2072535"/>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F5DA6893-4C44-45E2-83E0-1D33BEA7C54A}"/>
              </a:ext>
            </a:extLst>
          </p:cNvPr>
          <p:cNvSpPr/>
          <p:nvPr/>
        </p:nvSpPr>
        <p:spPr>
          <a:xfrm>
            <a:off x="8667857" y="2841106"/>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389894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mph" presetSubtype="2" fill="hold" nodeType="clickEffect">
                                  <p:stCondLst>
                                    <p:cond delay="0"/>
                                  </p:stCondLst>
                                  <p:childTnLst>
                                    <p:animClr clrSpc="rgb" dir="cw">
                                      <p:cBhvr>
                                        <p:cTn id="50" dur="750" fill="hold"/>
                                        <p:tgtEl>
                                          <p:spTgt spid="39"/>
                                        </p:tgtEl>
                                        <p:attrNameLst>
                                          <p:attrName>fillcolor</p:attrName>
                                        </p:attrNameLst>
                                      </p:cBhvr>
                                      <p:to>
                                        <a:schemeClr val="accent1"/>
                                      </p:to>
                                    </p:animClr>
                                    <p:set>
                                      <p:cBhvr>
                                        <p:cTn id="51" dur="750" fill="hold"/>
                                        <p:tgtEl>
                                          <p:spTgt spid="39"/>
                                        </p:tgtEl>
                                        <p:attrNameLst>
                                          <p:attrName>fill.type</p:attrName>
                                        </p:attrNameLst>
                                      </p:cBhvr>
                                      <p:to>
                                        <p:strVal val="solid"/>
                                      </p:to>
                                    </p:set>
                                    <p:set>
                                      <p:cBhvr>
                                        <p:cTn id="52" dur="750" fill="hold"/>
                                        <p:tgtEl>
                                          <p:spTgt spid="39"/>
                                        </p:tgtEl>
                                        <p:attrNameLst>
                                          <p:attrName>fill.on</p:attrName>
                                        </p:attrNameLst>
                                      </p:cBhvr>
                                      <p:to>
                                        <p:strVal val="true"/>
                                      </p:to>
                                    </p:set>
                                  </p:childTnLst>
                                </p:cTn>
                              </p:par>
                              <p:par>
                                <p:cTn id="53" presetID="1" presetClass="emph" presetSubtype="2" fill="hold" nodeType="withEffect">
                                  <p:stCondLst>
                                    <p:cond delay="0"/>
                                  </p:stCondLst>
                                  <p:childTnLst>
                                    <p:animClr clrSpc="rgb" dir="cw">
                                      <p:cBhvr>
                                        <p:cTn id="54" dur="750" fill="hold"/>
                                        <p:tgtEl>
                                          <p:spTgt spid="66"/>
                                        </p:tgtEl>
                                        <p:attrNameLst>
                                          <p:attrName>fillcolor</p:attrName>
                                        </p:attrNameLst>
                                      </p:cBhvr>
                                      <p:to>
                                        <a:schemeClr val="accent1"/>
                                      </p:to>
                                    </p:animClr>
                                    <p:set>
                                      <p:cBhvr>
                                        <p:cTn id="55" dur="750" fill="hold"/>
                                        <p:tgtEl>
                                          <p:spTgt spid="66"/>
                                        </p:tgtEl>
                                        <p:attrNameLst>
                                          <p:attrName>fill.type</p:attrName>
                                        </p:attrNameLst>
                                      </p:cBhvr>
                                      <p:to>
                                        <p:strVal val="solid"/>
                                      </p:to>
                                    </p:set>
                                    <p:set>
                                      <p:cBhvr>
                                        <p:cTn id="56" dur="750" fill="hold"/>
                                        <p:tgtEl>
                                          <p:spTgt spid="66"/>
                                        </p:tgtEl>
                                        <p:attrNameLst>
                                          <p:attrName>fill.on</p:attrName>
                                        </p:attrNameLst>
                                      </p:cBhvr>
                                      <p:to>
                                        <p:strVal val="true"/>
                                      </p:to>
                                    </p:set>
                                  </p:childTnLst>
                                </p:cTn>
                              </p:par>
                              <p:par>
                                <p:cTn id="57" presetID="1" presetClass="emph" presetSubtype="2" fill="hold" nodeType="withEffect">
                                  <p:stCondLst>
                                    <p:cond delay="0"/>
                                  </p:stCondLst>
                                  <p:childTnLst>
                                    <p:animClr clrSpc="rgb" dir="cw">
                                      <p:cBhvr>
                                        <p:cTn id="58" dur="750" fill="hold"/>
                                        <p:tgtEl>
                                          <p:spTgt spid="63"/>
                                        </p:tgtEl>
                                        <p:attrNameLst>
                                          <p:attrName>fillcolor</p:attrName>
                                        </p:attrNameLst>
                                      </p:cBhvr>
                                      <p:to>
                                        <a:schemeClr val="accent1"/>
                                      </p:to>
                                    </p:animClr>
                                    <p:set>
                                      <p:cBhvr>
                                        <p:cTn id="59" dur="750" fill="hold"/>
                                        <p:tgtEl>
                                          <p:spTgt spid="63"/>
                                        </p:tgtEl>
                                        <p:attrNameLst>
                                          <p:attrName>fill.type</p:attrName>
                                        </p:attrNameLst>
                                      </p:cBhvr>
                                      <p:to>
                                        <p:strVal val="solid"/>
                                      </p:to>
                                    </p:set>
                                    <p:set>
                                      <p:cBhvr>
                                        <p:cTn id="60" dur="750" fill="hold"/>
                                        <p:tgtEl>
                                          <p:spTgt spid="63"/>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750" fill="hold"/>
                                        <p:tgtEl>
                                          <p:spTgt spid="65"/>
                                        </p:tgtEl>
                                        <p:attrNameLst>
                                          <p:attrName>fillcolor</p:attrName>
                                        </p:attrNameLst>
                                      </p:cBhvr>
                                      <p:to>
                                        <a:schemeClr val="accent1"/>
                                      </p:to>
                                    </p:animClr>
                                    <p:set>
                                      <p:cBhvr>
                                        <p:cTn id="63" dur="750" fill="hold"/>
                                        <p:tgtEl>
                                          <p:spTgt spid="65"/>
                                        </p:tgtEl>
                                        <p:attrNameLst>
                                          <p:attrName>fill.type</p:attrName>
                                        </p:attrNameLst>
                                      </p:cBhvr>
                                      <p:to>
                                        <p:strVal val="solid"/>
                                      </p:to>
                                    </p:set>
                                    <p:set>
                                      <p:cBhvr>
                                        <p:cTn id="64" dur="750" fill="hold"/>
                                        <p:tgtEl>
                                          <p:spTgt spid="65"/>
                                        </p:tgtEl>
                                        <p:attrNameLst>
                                          <p:attrName>fill.on</p:attrName>
                                        </p:attrNameLst>
                                      </p:cBhvr>
                                      <p:to>
                                        <p:strVal val="true"/>
                                      </p:to>
                                    </p:set>
                                  </p:childTnLst>
                                </p:cTn>
                              </p:par>
                              <p:par>
                                <p:cTn id="65" presetID="1" presetClass="emph" presetSubtype="2" fill="hold" nodeType="withEffect">
                                  <p:stCondLst>
                                    <p:cond delay="0"/>
                                  </p:stCondLst>
                                  <p:childTnLst>
                                    <p:animClr clrSpc="rgb" dir="cw">
                                      <p:cBhvr>
                                        <p:cTn id="66" dur="750" fill="hold"/>
                                        <p:tgtEl>
                                          <p:spTgt spid="64"/>
                                        </p:tgtEl>
                                        <p:attrNameLst>
                                          <p:attrName>fillcolor</p:attrName>
                                        </p:attrNameLst>
                                      </p:cBhvr>
                                      <p:to>
                                        <a:schemeClr val="accent1"/>
                                      </p:to>
                                    </p:animClr>
                                    <p:set>
                                      <p:cBhvr>
                                        <p:cTn id="67" dur="750" fill="hold"/>
                                        <p:tgtEl>
                                          <p:spTgt spid="64"/>
                                        </p:tgtEl>
                                        <p:attrNameLst>
                                          <p:attrName>fill.type</p:attrName>
                                        </p:attrNameLst>
                                      </p:cBhvr>
                                      <p:to>
                                        <p:strVal val="solid"/>
                                      </p:to>
                                    </p:set>
                                    <p:set>
                                      <p:cBhvr>
                                        <p:cTn id="68" dur="750" fill="hold"/>
                                        <p:tgtEl>
                                          <p:spTgt spid="64"/>
                                        </p:tgtEl>
                                        <p:attrNameLst>
                                          <p:attrName>fill.on</p:attrName>
                                        </p:attrNameLst>
                                      </p:cBhvr>
                                      <p:to>
                                        <p:strVal val="true"/>
                                      </p:to>
                                    </p:set>
                                  </p:childTnLst>
                                </p:cTn>
                              </p:par>
                            </p:childTnLst>
                          </p:cTn>
                        </p:par>
                      </p:childTnLst>
                    </p:cTn>
                  </p:par>
                  <p:par>
                    <p:cTn id="69" fill="hold">
                      <p:stCondLst>
                        <p:cond delay="indefinite"/>
                      </p:stCondLst>
                      <p:childTnLst>
                        <p:par>
                          <p:cTn id="70" fill="hold">
                            <p:stCondLst>
                              <p:cond delay="0"/>
                            </p:stCondLst>
                            <p:childTnLst>
                              <p:par>
                                <p:cTn id="71" presetID="1" presetClass="emph" presetSubtype="2" fill="hold" nodeType="clickEffect">
                                  <p:stCondLst>
                                    <p:cond delay="0"/>
                                  </p:stCondLst>
                                  <p:childTnLst>
                                    <p:animClr clrSpc="rgb" dir="cw">
                                      <p:cBhvr>
                                        <p:cTn id="72" dur="750" fill="hold"/>
                                        <p:tgtEl>
                                          <p:spTgt spid="68"/>
                                        </p:tgtEl>
                                        <p:attrNameLst>
                                          <p:attrName>fillcolor</p:attrName>
                                        </p:attrNameLst>
                                      </p:cBhvr>
                                      <p:to>
                                        <a:schemeClr val="accent1"/>
                                      </p:to>
                                    </p:animClr>
                                    <p:set>
                                      <p:cBhvr>
                                        <p:cTn id="73" dur="750" fill="hold"/>
                                        <p:tgtEl>
                                          <p:spTgt spid="68"/>
                                        </p:tgtEl>
                                        <p:attrNameLst>
                                          <p:attrName>fill.type</p:attrName>
                                        </p:attrNameLst>
                                      </p:cBhvr>
                                      <p:to>
                                        <p:strVal val="solid"/>
                                      </p:to>
                                    </p:set>
                                    <p:set>
                                      <p:cBhvr>
                                        <p:cTn id="74" dur="750" fill="hold"/>
                                        <p:tgtEl>
                                          <p:spTgt spid="68"/>
                                        </p:tgtEl>
                                        <p:attrNameLst>
                                          <p:attrName>fill.on</p:attrName>
                                        </p:attrNameLst>
                                      </p:cBhvr>
                                      <p:to>
                                        <p:strVal val="true"/>
                                      </p:to>
                                    </p:set>
                                  </p:childTnLst>
                                </p:cTn>
                              </p:par>
                              <p:par>
                                <p:cTn id="75" presetID="1" presetClass="emph" presetSubtype="2" fill="hold" nodeType="withEffect">
                                  <p:stCondLst>
                                    <p:cond delay="0"/>
                                  </p:stCondLst>
                                  <p:childTnLst>
                                    <p:animClr clrSpc="rgb" dir="cw">
                                      <p:cBhvr>
                                        <p:cTn id="76" dur="750" fill="hold"/>
                                        <p:tgtEl>
                                          <p:spTgt spid="71"/>
                                        </p:tgtEl>
                                        <p:attrNameLst>
                                          <p:attrName>fillcolor</p:attrName>
                                        </p:attrNameLst>
                                      </p:cBhvr>
                                      <p:to>
                                        <a:schemeClr val="accent1"/>
                                      </p:to>
                                    </p:animClr>
                                    <p:set>
                                      <p:cBhvr>
                                        <p:cTn id="77" dur="750" fill="hold"/>
                                        <p:tgtEl>
                                          <p:spTgt spid="71"/>
                                        </p:tgtEl>
                                        <p:attrNameLst>
                                          <p:attrName>fill.type</p:attrName>
                                        </p:attrNameLst>
                                      </p:cBhvr>
                                      <p:to>
                                        <p:strVal val="solid"/>
                                      </p:to>
                                    </p:set>
                                    <p:set>
                                      <p:cBhvr>
                                        <p:cTn id="78" dur="750" fill="hold"/>
                                        <p:tgtEl>
                                          <p:spTgt spid="71"/>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750" fill="hold"/>
                                        <p:tgtEl>
                                          <p:spTgt spid="102"/>
                                        </p:tgtEl>
                                        <p:attrNameLst>
                                          <p:attrName>fillcolor</p:attrName>
                                        </p:attrNameLst>
                                      </p:cBhvr>
                                      <p:to>
                                        <a:schemeClr val="accent1"/>
                                      </p:to>
                                    </p:animClr>
                                    <p:set>
                                      <p:cBhvr>
                                        <p:cTn id="81" dur="750" fill="hold"/>
                                        <p:tgtEl>
                                          <p:spTgt spid="102"/>
                                        </p:tgtEl>
                                        <p:attrNameLst>
                                          <p:attrName>fill.type</p:attrName>
                                        </p:attrNameLst>
                                      </p:cBhvr>
                                      <p:to>
                                        <p:strVal val="solid"/>
                                      </p:to>
                                    </p:set>
                                    <p:set>
                                      <p:cBhvr>
                                        <p:cTn id="82" dur="750" fill="hold"/>
                                        <p:tgtEl>
                                          <p:spTgt spid="102"/>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750" fill="hold"/>
                                        <p:tgtEl>
                                          <p:spTgt spid="67"/>
                                        </p:tgtEl>
                                        <p:attrNameLst>
                                          <p:attrName>fillcolor</p:attrName>
                                        </p:attrNameLst>
                                      </p:cBhvr>
                                      <p:to>
                                        <a:schemeClr val="accent1"/>
                                      </p:to>
                                    </p:animClr>
                                    <p:set>
                                      <p:cBhvr>
                                        <p:cTn id="85" dur="750" fill="hold"/>
                                        <p:tgtEl>
                                          <p:spTgt spid="67"/>
                                        </p:tgtEl>
                                        <p:attrNameLst>
                                          <p:attrName>fill.type</p:attrName>
                                        </p:attrNameLst>
                                      </p:cBhvr>
                                      <p:to>
                                        <p:strVal val="solid"/>
                                      </p:to>
                                    </p:set>
                                    <p:set>
                                      <p:cBhvr>
                                        <p:cTn id="86" dur="750" fill="hold"/>
                                        <p:tgtEl>
                                          <p:spTgt spid="67"/>
                                        </p:tgtEl>
                                        <p:attrNameLst>
                                          <p:attrName>fill.on</p:attrName>
                                        </p:attrNameLst>
                                      </p:cBhvr>
                                      <p:to>
                                        <p:strVal val="true"/>
                                      </p:to>
                                    </p:set>
                                  </p:childTnLst>
                                </p:cTn>
                              </p:par>
                              <p:par>
                                <p:cTn id="87" presetID="1" presetClass="emph" presetSubtype="2" fill="hold" nodeType="withEffect">
                                  <p:stCondLst>
                                    <p:cond delay="0"/>
                                  </p:stCondLst>
                                  <p:childTnLst>
                                    <p:animClr clrSpc="rgb" dir="cw">
                                      <p:cBhvr>
                                        <p:cTn id="88" dur="750" fill="hold"/>
                                        <p:tgtEl>
                                          <p:spTgt spid="70"/>
                                        </p:tgtEl>
                                        <p:attrNameLst>
                                          <p:attrName>fillcolor</p:attrName>
                                        </p:attrNameLst>
                                      </p:cBhvr>
                                      <p:to>
                                        <a:schemeClr val="accent1"/>
                                      </p:to>
                                    </p:animClr>
                                    <p:set>
                                      <p:cBhvr>
                                        <p:cTn id="89" dur="750" fill="hold"/>
                                        <p:tgtEl>
                                          <p:spTgt spid="70"/>
                                        </p:tgtEl>
                                        <p:attrNameLst>
                                          <p:attrName>fill.type</p:attrName>
                                        </p:attrNameLst>
                                      </p:cBhvr>
                                      <p:to>
                                        <p:strVal val="solid"/>
                                      </p:to>
                                    </p:set>
                                    <p:set>
                                      <p:cBhvr>
                                        <p:cTn id="90" dur="750" fill="hold"/>
                                        <p:tgtEl>
                                          <p:spTgt spid="70"/>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8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7"/>
                                        </p:tgtEl>
                                        <p:attrNameLst>
                                          <p:attrName>style.visibility</p:attrName>
                                        </p:attrNameLst>
                                      </p:cBhvr>
                                      <p:to>
                                        <p:strVal val="visible"/>
                                      </p:to>
                                    </p:set>
                                  </p:childTnLst>
                                </p:cTn>
                              </p:par>
                              <p:par>
                                <p:cTn id="99" presetID="1" presetClass="emph" presetSubtype="2" fill="hold" nodeType="withEffect">
                                  <p:stCondLst>
                                    <p:cond delay="0"/>
                                  </p:stCondLst>
                                  <p:childTnLst>
                                    <p:animClr clrSpc="rgb" dir="cw">
                                      <p:cBhvr>
                                        <p:cTn id="100" dur="750" fill="hold"/>
                                        <p:tgtEl>
                                          <p:spTgt spid="80"/>
                                        </p:tgtEl>
                                        <p:attrNameLst>
                                          <p:attrName>fillcolor</p:attrName>
                                        </p:attrNameLst>
                                      </p:cBhvr>
                                      <p:to>
                                        <a:schemeClr val="accent1"/>
                                      </p:to>
                                    </p:animClr>
                                    <p:set>
                                      <p:cBhvr>
                                        <p:cTn id="101" dur="750" fill="hold"/>
                                        <p:tgtEl>
                                          <p:spTgt spid="80"/>
                                        </p:tgtEl>
                                        <p:attrNameLst>
                                          <p:attrName>fill.type</p:attrName>
                                        </p:attrNameLst>
                                      </p:cBhvr>
                                      <p:to>
                                        <p:strVal val="solid"/>
                                      </p:to>
                                    </p:set>
                                    <p:set>
                                      <p:cBhvr>
                                        <p:cTn id="102" dur="750" fill="hold"/>
                                        <p:tgtEl>
                                          <p:spTgt spid="80"/>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750" fill="hold"/>
                                        <p:tgtEl>
                                          <p:spTgt spid="81"/>
                                        </p:tgtEl>
                                        <p:attrNameLst>
                                          <p:attrName>fillcolor</p:attrName>
                                        </p:attrNameLst>
                                      </p:cBhvr>
                                      <p:to>
                                        <a:schemeClr val="accent1"/>
                                      </p:to>
                                    </p:animClr>
                                    <p:set>
                                      <p:cBhvr>
                                        <p:cTn id="105" dur="750" fill="hold"/>
                                        <p:tgtEl>
                                          <p:spTgt spid="81"/>
                                        </p:tgtEl>
                                        <p:attrNameLst>
                                          <p:attrName>fill.type</p:attrName>
                                        </p:attrNameLst>
                                      </p:cBhvr>
                                      <p:to>
                                        <p:strVal val="solid"/>
                                      </p:to>
                                    </p:set>
                                    <p:set>
                                      <p:cBhvr>
                                        <p:cTn id="106" dur="750" fill="hold"/>
                                        <p:tgtEl>
                                          <p:spTgt spid="81"/>
                                        </p:tgtEl>
                                        <p:attrNameLst>
                                          <p:attrName>fill.on</p:attrName>
                                        </p:attrNameLst>
                                      </p:cBhvr>
                                      <p:to>
                                        <p:strVal val="true"/>
                                      </p:to>
                                    </p:set>
                                  </p:childTnLst>
                                </p:cTn>
                              </p:par>
                              <p:par>
                                <p:cTn id="107" presetID="1" presetClass="entr" presetSubtype="0" fill="hold" grpId="0" nodeType="withEffect">
                                  <p:stCondLst>
                                    <p:cond delay="0"/>
                                  </p:stCondLst>
                                  <p:childTnLst>
                                    <p:set>
                                      <p:cBhvr>
                                        <p:cTn id="108" dur="1" fill="hold">
                                          <p:stCondLst>
                                            <p:cond delay="0"/>
                                          </p:stCondLst>
                                        </p:cTn>
                                        <p:tgtEl>
                                          <p:spTgt spid="14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4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9" presetClass="emph" presetSubtype="0" fill="hold" grpId="0" nodeType="clickEffect">
                                  <p:stCondLst>
                                    <p:cond delay="0"/>
                                  </p:stCondLst>
                                  <p:childTnLst>
                                    <p:animClr clrSpc="rgb" dir="cw">
                                      <p:cBhvr override="childStyle">
                                        <p:cTn id="114" dur="750" fill="hold"/>
                                        <p:tgtEl>
                                          <p:spTgt spid="91"/>
                                        </p:tgtEl>
                                        <p:attrNameLst>
                                          <p:attrName>style.color</p:attrName>
                                        </p:attrNameLst>
                                      </p:cBhvr>
                                      <p:to>
                                        <a:schemeClr val="accent1"/>
                                      </p:to>
                                    </p:animClr>
                                    <p:animClr clrSpc="rgb" dir="cw">
                                      <p:cBhvr>
                                        <p:cTn id="115" dur="750" fill="hold"/>
                                        <p:tgtEl>
                                          <p:spTgt spid="91"/>
                                        </p:tgtEl>
                                        <p:attrNameLst>
                                          <p:attrName>fillcolor</p:attrName>
                                        </p:attrNameLst>
                                      </p:cBhvr>
                                      <p:to>
                                        <a:schemeClr val="accent1"/>
                                      </p:to>
                                    </p:animClr>
                                    <p:set>
                                      <p:cBhvr>
                                        <p:cTn id="116" dur="750" fill="hold"/>
                                        <p:tgtEl>
                                          <p:spTgt spid="91"/>
                                        </p:tgtEl>
                                        <p:attrNameLst>
                                          <p:attrName>fill.type</p:attrName>
                                        </p:attrNameLst>
                                      </p:cBhvr>
                                      <p:to>
                                        <p:strVal val="solid"/>
                                      </p:to>
                                    </p:set>
                                    <p:set>
                                      <p:cBhvr>
                                        <p:cTn id="117" dur="750" fill="hold"/>
                                        <p:tgtEl>
                                          <p:spTgt spid="91"/>
                                        </p:tgtEl>
                                        <p:attrNameLst>
                                          <p:attrName>fill.on</p:attrName>
                                        </p:attrNameLst>
                                      </p:cBhvr>
                                      <p:to>
                                        <p:strVal val="true"/>
                                      </p:to>
                                    </p:set>
                                  </p:childTnLst>
                                </p:cTn>
                              </p:par>
                              <p:par>
                                <p:cTn id="118" presetID="19" presetClass="emph" presetSubtype="0" fill="hold" grpId="0" nodeType="withEffect">
                                  <p:stCondLst>
                                    <p:cond delay="0"/>
                                  </p:stCondLst>
                                  <p:childTnLst>
                                    <p:animClr clrSpc="rgb" dir="cw">
                                      <p:cBhvr override="childStyle">
                                        <p:cTn id="119" dur="750" fill="hold"/>
                                        <p:tgtEl>
                                          <p:spTgt spid="89"/>
                                        </p:tgtEl>
                                        <p:attrNameLst>
                                          <p:attrName>style.color</p:attrName>
                                        </p:attrNameLst>
                                      </p:cBhvr>
                                      <p:to>
                                        <a:schemeClr val="accent1"/>
                                      </p:to>
                                    </p:animClr>
                                    <p:animClr clrSpc="rgb" dir="cw">
                                      <p:cBhvr>
                                        <p:cTn id="120" dur="750" fill="hold"/>
                                        <p:tgtEl>
                                          <p:spTgt spid="89"/>
                                        </p:tgtEl>
                                        <p:attrNameLst>
                                          <p:attrName>fillcolor</p:attrName>
                                        </p:attrNameLst>
                                      </p:cBhvr>
                                      <p:to>
                                        <a:schemeClr val="accent1"/>
                                      </p:to>
                                    </p:animClr>
                                    <p:set>
                                      <p:cBhvr>
                                        <p:cTn id="121" dur="750" fill="hold"/>
                                        <p:tgtEl>
                                          <p:spTgt spid="89"/>
                                        </p:tgtEl>
                                        <p:attrNameLst>
                                          <p:attrName>fill.type</p:attrName>
                                        </p:attrNameLst>
                                      </p:cBhvr>
                                      <p:to>
                                        <p:strVal val="solid"/>
                                      </p:to>
                                    </p:set>
                                    <p:set>
                                      <p:cBhvr>
                                        <p:cTn id="122" dur="750" fill="hold"/>
                                        <p:tgtEl>
                                          <p:spTgt spid="89"/>
                                        </p:tgtEl>
                                        <p:attrNameLst>
                                          <p:attrName>fill.on</p:attrName>
                                        </p:attrNameLst>
                                      </p:cBhvr>
                                      <p:to>
                                        <p:strVal val="tru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62"/>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5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5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6" grpId="0" animBg="1"/>
      <p:bldP spid="87" grpId="0" animBg="1"/>
      <p:bldP spid="88" grpId="0" animBg="1"/>
      <p:bldP spid="90" grpId="0" animBg="1"/>
      <p:bldP spid="39" grpId="0" animBg="1"/>
      <p:bldP spid="63" grpId="0" animBg="1"/>
      <p:bldP spid="64" grpId="0" animBg="1"/>
      <p:bldP spid="65" grpId="0" animBg="1"/>
      <p:bldP spid="66" grpId="0" animBg="1"/>
      <p:bldP spid="67" grpId="0" animBg="1"/>
      <p:bldP spid="68" grpId="0" animBg="1"/>
      <p:bldP spid="70" grpId="0" animBg="1"/>
      <p:bldP spid="71" grpId="0" animBg="1"/>
      <p:bldP spid="80" grpId="0" animBg="1"/>
      <p:bldP spid="81" grpId="0" animBg="1"/>
      <p:bldP spid="89" grpId="0" animBg="1"/>
      <p:bldP spid="89" grpId="1" animBg="1"/>
      <p:bldP spid="91" grpId="0" animBg="1"/>
      <p:bldP spid="91" grpId="1" animBg="1"/>
      <p:bldP spid="92" grpId="0" animBg="1"/>
      <p:bldP spid="102" grpId="0" animBg="1"/>
      <p:bldP spid="144" grpId="0"/>
      <p:bldP spid="146" grpId="0" animBg="1"/>
      <p:bldP spid="147" grpId="0"/>
      <p:bldP spid="148" grpId="0" animBg="1"/>
      <p:bldP spid="53" grpId="0" animBg="1"/>
      <p:bldP spid="55" grpId="0" animBg="1"/>
      <p:bldP spid="56" grpId="0" animBg="1"/>
      <p:bldP spid="58" grpId="0" animBg="1"/>
      <p:bldP spid="59" grpId="0" animBg="1"/>
      <p:bldP spid="60" grpId="0" animBg="1"/>
      <p:bldP spid="61" grpId="0" animBg="1"/>
      <p:bldP spid="62" grpId="0" animBg="1"/>
      <p:bldP spid="69" grpId="0"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63E782-4D8E-47D8-8F48-859B232375F1}"/>
              </a:ext>
            </a:extLst>
          </p:cNvPr>
          <p:cNvSpPr>
            <a:spLocks noGrp="1"/>
          </p:cNvSpPr>
          <p:nvPr>
            <p:ph type="title"/>
          </p:nvPr>
        </p:nvSpPr>
        <p:spPr/>
        <p:txBody>
          <a:bodyPr/>
          <a:lstStyle/>
          <a:p>
            <a:r>
              <a:rPr lang="en-US"/>
              <a:t>Effects of Rework</a:t>
            </a:r>
          </a:p>
        </p:txBody>
      </p:sp>
      <p:sp>
        <p:nvSpPr>
          <p:cNvPr id="2" name="Slide Number Placeholder 1">
            <a:extLst>
              <a:ext uri="{FF2B5EF4-FFF2-40B4-BE49-F238E27FC236}">
                <a16:creationId xmlns:a16="http://schemas.microsoft.com/office/drawing/2014/main" id="{D31076F0-8D5C-48F1-9DC4-CB05E6D88555}"/>
              </a:ext>
            </a:extLst>
          </p:cNvPr>
          <p:cNvSpPr>
            <a:spLocks noGrp="1"/>
          </p:cNvSpPr>
          <p:nvPr>
            <p:ph type="sldNum" sz="quarter" idx="10"/>
          </p:nvPr>
        </p:nvSpPr>
        <p:spPr/>
        <p:txBody>
          <a:bodyPr/>
          <a:lstStyle/>
          <a:p>
            <a:fld id="{FE894C8D-A86E-C448-9CBF-AD01FEF18A38}" type="slidenum">
              <a:rPr lang="en-US" smtClean="0"/>
              <a:pPr/>
              <a:t>33</a:t>
            </a:fld>
            <a:endParaRPr lang="en-US"/>
          </a:p>
        </p:txBody>
      </p:sp>
      <p:sp>
        <p:nvSpPr>
          <p:cNvPr id="3" name="Footer Placeholder 2">
            <a:extLst>
              <a:ext uri="{FF2B5EF4-FFF2-40B4-BE49-F238E27FC236}">
                <a16:creationId xmlns:a16="http://schemas.microsoft.com/office/drawing/2014/main" id="{41B3E681-5A06-4A2B-A008-F05B4F50E062}"/>
              </a:ext>
            </a:extLst>
          </p:cNvPr>
          <p:cNvSpPr>
            <a:spLocks noGrp="1"/>
          </p:cNvSpPr>
          <p:nvPr>
            <p:ph type="ftr" sz="quarter" idx="11"/>
          </p:nvPr>
        </p:nvSpPr>
        <p:spPr/>
        <p:txBody>
          <a:bodyPr/>
          <a:lstStyle/>
          <a:p>
            <a:endParaRPr lang="en-US"/>
          </a:p>
        </p:txBody>
      </p:sp>
      <p:sp>
        <p:nvSpPr>
          <p:cNvPr id="13" name="Text Placeholder 12">
            <a:extLst>
              <a:ext uri="{FF2B5EF4-FFF2-40B4-BE49-F238E27FC236}">
                <a16:creationId xmlns:a16="http://schemas.microsoft.com/office/drawing/2014/main" id="{A9C20756-0248-4E9D-983A-B28ACCBB964F}"/>
              </a:ext>
            </a:extLst>
          </p:cNvPr>
          <p:cNvSpPr>
            <a:spLocks noGrp="1"/>
          </p:cNvSpPr>
          <p:nvPr>
            <p:ph type="body" sz="quarter" idx="12"/>
          </p:nvPr>
        </p:nvSpPr>
        <p:spPr/>
        <p:txBody>
          <a:bodyPr/>
          <a:lstStyle/>
          <a:p>
            <a:endParaRPr lang="en-US"/>
          </a:p>
        </p:txBody>
      </p:sp>
      <p:sp>
        <p:nvSpPr>
          <p:cNvPr id="84" name="Oval 83">
            <a:extLst>
              <a:ext uri="{FF2B5EF4-FFF2-40B4-BE49-F238E27FC236}">
                <a16:creationId xmlns:a16="http://schemas.microsoft.com/office/drawing/2014/main" id="{1F722463-3ACA-4E53-AD8E-E64A08DA8684}"/>
              </a:ext>
            </a:extLst>
          </p:cNvPr>
          <p:cNvSpPr/>
          <p:nvPr/>
        </p:nvSpPr>
        <p:spPr>
          <a:xfrm>
            <a:off x="4644963" y="268942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CD27CB7F-D546-424A-9DC8-A56ACE3B987F}"/>
              </a:ext>
            </a:extLst>
          </p:cNvPr>
          <p:cNvSpPr/>
          <p:nvPr/>
        </p:nvSpPr>
        <p:spPr>
          <a:xfrm>
            <a:off x="4682653" y="2153777"/>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30CFF15C-7879-46D6-BE2D-60ADD1DEFAB3}"/>
              </a:ext>
            </a:extLst>
          </p:cNvPr>
          <p:cNvSpPr/>
          <p:nvPr/>
        </p:nvSpPr>
        <p:spPr>
          <a:xfrm>
            <a:off x="4405566" y="229987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B6D17845-C72D-473D-A250-ECC445B93F3B}"/>
              </a:ext>
            </a:extLst>
          </p:cNvPr>
          <p:cNvSpPr/>
          <p:nvPr/>
        </p:nvSpPr>
        <p:spPr>
          <a:xfrm>
            <a:off x="7181022" y="2413347"/>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357EB27B-BD55-45FE-925A-1659361AD2C8}"/>
              </a:ext>
            </a:extLst>
          </p:cNvPr>
          <p:cNvSpPr/>
          <p:nvPr/>
        </p:nvSpPr>
        <p:spPr>
          <a:xfrm>
            <a:off x="7446065" y="2736368"/>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7B2317FA-00ED-44CA-BB51-E983082F80E9}"/>
              </a:ext>
            </a:extLst>
          </p:cNvPr>
          <p:cNvGrpSpPr/>
          <p:nvPr/>
        </p:nvGrpSpPr>
        <p:grpSpPr>
          <a:xfrm>
            <a:off x="1333500" y="2073763"/>
            <a:ext cx="6397487" cy="914400"/>
            <a:chOff x="1333500" y="2073763"/>
            <a:chExt cx="6397487" cy="914400"/>
          </a:xfrm>
        </p:grpSpPr>
        <p:sp>
          <p:nvSpPr>
            <p:cNvPr id="6" name="Rectangle 5">
              <a:extLst>
                <a:ext uri="{FF2B5EF4-FFF2-40B4-BE49-F238E27FC236}">
                  <a16:creationId xmlns:a16="http://schemas.microsoft.com/office/drawing/2014/main" id="{507DBB4A-3B6C-4EC1-8F5C-A77BA21DC367}"/>
                </a:ext>
              </a:extLst>
            </p:cNvPr>
            <p:cNvSpPr/>
            <p:nvPr/>
          </p:nvSpPr>
          <p:spPr>
            <a:xfrm>
              <a:off x="1333500"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5" name="Rectangle 44">
              <a:extLst>
                <a:ext uri="{FF2B5EF4-FFF2-40B4-BE49-F238E27FC236}">
                  <a16:creationId xmlns:a16="http://schemas.microsoft.com/office/drawing/2014/main" id="{85D0BE13-980D-4F17-BF9F-A6EFD42C4006}"/>
                </a:ext>
              </a:extLst>
            </p:cNvPr>
            <p:cNvSpPr/>
            <p:nvPr/>
          </p:nvSpPr>
          <p:spPr>
            <a:xfrm>
              <a:off x="3205370"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Rectangle 47">
              <a:extLst>
                <a:ext uri="{FF2B5EF4-FFF2-40B4-BE49-F238E27FC236}">
                  <a16:creationId xmlns:a16="http://schemas.microsoft.com/office/drawing/2014/main" id="{4695B616-F137-415F-89E0-B1178AE0D778}"/>
                </a:ext>
              </a:extLst>
            </p:cNvPr>
            <p:cNvSpPr/>
            <p:nvPr/>
          </p:nvSpPr>
          <p:spPr>
            <a:xfrm>
              <a:off x="4986131"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Rectangle 48">
              <a:extLst>
                <a:ext uri="{FF2B5EF4-FFF2-40B4-BE49-F238E27FC236}">
                  <a16:creationId xmlns:a16="http://schemas.microsoft.com/office/drawing/2014/main" id="{AEC7731A-25E6-4EBD-AF67-09C39745BF6A}"/>
                </a:ext>
              </a:extLst>
            </p:cNvPr>
            <p:cNvSpPr/>
            <p:nvPr/>
          </p:nvSpPr>
          <p:spPr>
            <a:xfrm>
              <a:off x="6816587" y="207376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 name="Straight Arrow Connector 6">
              <a:extLst>
                <a:ext uri="{FF2B5EF4-FFF2-40B4-BE49-F238E27FC236}">
                  <a16:creationId xmlns:a16="http://schemas.microsoft.com/office/drawing/2014/main" id="{AEEA98FE-89E1-46AC-A29F-68AA63D442E1}"/>
                </a:ext>
              </a:extLst>
            </p:cNvPr>
            <p:cNvCxnSpPr/>
            <p:nvPr/>
          </p:nvCxnSpPr>
          <p:spPr>
            <a:xfrm flipV="1">
              <a:off x="4176505"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4D0B5B08-A61E-4B3A-992E-4ECCA4901684}"/>
                </a:ext>
              </a:extLst>
            </p:cNvPr>
            <p:cNvCxnSpPr>
              <a:cxnSpLocks/>
            </p:cNvCxnSpPr>
            <p:nvPr/>
          </p:nvCxnSpPr>
          <p:spPr>
            <a:xfrm flipV="1">
              <a:off x="2337765"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9504CDE0-C877-4545-92D4-10AC9E22626C}"/>
                </a:ext>
              </a:extLst>
            </p:cNvPr>
            <p:cNvCxnSpPr>
              <a:cxnSpLocks/>
            </p:cNvCxnSpPr>
            <p:nvPr/>
          </p:nvCxnSpPr>
          <p:spPr>
            <a:xfrm flipV="1">
              <a:off x="5982113" y="2576103"/>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sp>
        <p:nvSpPr>
          <p:cNvPr id="39" name="Oval 38">
            <a:extLst>
              <a:ext uri="{FF2B5EF4-FFF2-40B4-BE49-F238E27FC236}">
                <a16:creationId xmlns:a16="http://schemas.microsoft.com/office/drawing/2014/main" id="{D22AA57E-82BC-46C4-8814-420355B57C2F}"/>
              </a:ext>
            </a:extLst>
          </p:cNvPr>
          <p:cNvSpPr/>
          <p:nvPr/>
        </p:nvSpPr>
        <p:spPr>
          <a:xfrm>
            <a:off x="1681370" y="2405065"/>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26D05E7B-1EBC-425F-8C10-D12EA30F856F}"/>
              </a:ext>
            </a:extLst>
          </p:cNvPr>
          <p:cNvSpPr/>
          <p:nvPr/>
        </p:nvSpPr>
        <p:spPr>
          <a:xfrm>
            <a:off x="1408042" y="2123456"/>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D2CB5978-675D-4F1D-BFE2-D51BADD39CB1}"/>
              </a:ext>
            </a:extLst>
          </p:cNvPr>
          <p:cNvSpPr/>
          <p:nvPr/>
        </p:nvSpPr>
        <p:spPr>
          <a:xfrm>
            <a:off x="1946413" y="2728086"/>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6945A13C-2C09-4737-9E60-51026DAEE7D7}"/>
              </a:ext>
            </a:extLst>
          </p:cNvPr>
          <p:cNvSpPr/>
          <p:nvPr/>
        </p:nvSpPr>
        <p:spPr>
          <a:xfrm>
            <a:off x="1408042" y="2728086"/>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83EAA02B-CC62-439A-9E65-B29861E57850}"/>
              </a:ext>
            </a:extLst>
          </p:cNvPr>
          <p:cNvSpPr/>
          <p:nvPr/>
        </p:nvSpPr>
        <p:spPr>
          <a:xfrm>
            <a:off x="1946411" y="2123455"/>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11B11AEC-0403-4A79-B6B2-A00BC3DA2C82}"/>
              </a:ext>
            </a:extLst>
          </p:cNvPr>
          <p:cNvSpPr/>
          <p:nvPr/>
        </p:nvSpPr>
        <p:spPr>
          <a:xfrm>
            <a:off x="3826566" y="2728086"/>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8" name="Oval 67">
            <a:extLst>
              <a:ext uri="{FF2B5EF4-FFF2-40B4-BE49-F238E27FC236}">
                <a16:creationId xmlns:a16="http://schemas.microsoft.com/office/drawing/2014/main" id="{01936BDE-420B-454B-B660-D39C29DC2ECA}"/>
              </a:ext>
            </a:extLst>
          </p:cNvPr>
          <p:cNvSpPr/>
          <p:nvPr/>
        </p:nvSpPr>
        <p:spPr>
          <a:xfrm>
            <a:off x="3288194" y="2115173"/>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0" name="Oval 69">
            <a:extLst>
              <a:ext uri="{FF2B5EF4-FFF2-40B4-BE49-F238E27FC236}">
                <a16:creationId xmlns:a16="http://schemas.microsoft.com/office/drawing/2014/main" id="{3D465F96-A30C-40C9-AC60-54F80DA889EA}"/>
              </a:ext>
            </a:extLst>
          </p:cNvPr>
          <p:cNvSpPr/>
          <p:nvPr/>
        </p:nvSpPr>
        <p:spPr>
          <a:xfrm>
            <a:off x="3288194" y="2728086"/>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1" name="Oval 70">
            <a:extLst>
              <a:ext uri="{FF2B5EF4-FFF2-40B4-BE49-F238E27FC236}">
                <a16:creationId xmlns:a16="http://schemas.microsoft.com/office/drawing/2014/main" id="{E1BFD494-1119-431C-BDE5-7D2D96C81AF6}"/>
              </a:ext>
            </a:extLst>
          </p:cNvPr>
          <p:cNvSpPr/>
          <p:nvPr/>
        </p:nvSpPr>
        <p:spPr>
          <a:xfrm>
            <a:off x="3826563" y="2115172"/>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D68921BE-E0AF-4943-9B08-D6BF3678C60E}"/>
              </a:ext>
            </a:extLst>
          </p:cNvPr>
          <p:cNvSpPr/>
          <p:nvPr/>
        </p:nvSpPr>
        <p:spPr>
          <a:xfrm>
            <a:off x="5044109" y="2711520"/>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E9AFB431-BE01-40D7-A73B-A6384F2CF1C5}"/>
              </a:ext>
            </a:extLst>
          </p:cNvPr>
          <p:cNvSpPr/>
          <p:nvPr/>
        </p:nvSpPr>
        <p:spPr>
          <a:xfrm>
            <a:off x="5615609" y="2131737"/>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9" name="Oval 88">
            <a:extLst>
              <a:ext uri="{FF2B5EF4-FFF2-40B4-BE49-F238E27FC236}">
                <a16:creationId xmlns:a16="http://schemas.microsoft.com/office/drawing/2014/main" id="{BE235E67-05BF-4EDA-9BCC-329888DFD40B}"/>
              </a:ext>
            </a:extLst>
          </p:cNvPr>
          <p:cNvSpPr/>
          <p:nvPr/>
        </p:nvSpPr>
        <p:spPr>
          <a:xfrm>
            <a:off x="6907694" y="2131738"/>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a:extLst>
              <a:ext uri="{FF2B5EF4-FFF2-40B4-BE49-F238E27FC236}">
                <a16:creationId xmlns:a16="http://schemas.microsoft.com/office/drawing/2014/main" id="{2348908B-B259-4D9C-B985-EBA8ED81CDE2}"/>
              </a:ext>
            </a:extLst>
          </p:cNvPr>
          <p:cNvSpPr/>
          <p:nvPr/>
        </p:nvSpPr>
        <p:spPr>
          <a:xfrm>
            <a:off x="6907694" y="2736368"/>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270DD26C-3A46-49B2-919D-38BC0A80B7ED}"/>
              </a:ext>
            </a:extLst>
          </p:cNvPr>
          <p:cNvSpPr/>
          <p:nvPr/>
        </p:nvSpPr>
        <p:spPr>
          <a:xfrm>
            <a:off x="7446063" y="2131737"/>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6" name="Group 15">
            <a:extLst>
              <a:ext uri="{FF2B5EF4-FFF2-40B4-BE49-F238E27FC236}">
                <a16:creationId xmlns:a16="http://schemas.microsoft.com/office/drawing/2014/main" id="{3D795777-17A4-4F18-B683-72C8B40BA2EC}"/>
              </a:ext>
            </a:extLst>
          </p:cNvPr>
          <p:cNvGrpSpPr/>
          <p:nvPr/>
        </p:nvGrpSpPr>
        <p:grpSpPr>
          <a:xfrm>
            <a:off x="7806941" y="2242356"/>
            <a:ext cx="1048768" cy="559875"/>
            <a:chOff x="7806941" y="2242356"/>
            <a:chExt cx="1048768" cy="559875"/>
          </a:xfrm>
        </p:grpSpPr>
        <p:sp>
          <p:nvSpPr>
            <p:cNvPr id="95" name="Oval 94">
              <a:extLst>
                <a:ext uri="{FF2B5EF4-FFF2-40B4-BE49-F238E27FC236}">
                  <a16:creationId xmlns:a16="http://schemas.microsoft.com/office/drawing/2014/main" id="{3A92CA42-876D-4CBD-BC0C-36E34A03452C}"/>
                </a:ext>
              </a:extLst>
            </p:cNvPr>
            <p:cNvSpPr/>
            <p:nvPr/>
          </p:nvSpPr>
          <p:spPr>
            <a:xfrm>
              <a:off x="8540306" y="2583570"/>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6" name="Oval 95">
              <a:extLst>
                <a:ext uri="{FF2B5EF4-FFF2-40B4-BE49-F238E27FC236}">
                  <a16:creationId xmlns:a16="http://schemas.microsoft.com/office/drawing/2014/main" id="{2A372CA1-D7CB-4B7C-BB03-197B9D2CB25D}"/>
                </a:ext>
              </a:extLst>
            </p:cNvPr>
            <p:cNvSpPr/>
            <p:nvPr/>
          </p:nvSpPr>
          <p:spPr>
            <a:xfrm>
              <a:off x="8645330" y="2242356"/>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8" name="Straight Arrow Connector 97">
              <a:extLst>
                <a:ext uri="{FF2B5EF4-FFF2-40B4-BE49-F238E27FC236}">
                  <a16:creationId xmlns:a16="http://schemas.microsoft.com/office/drawing/2014/main" id="{F8EA9F25-047C-46AD-A12F-7C7AB64727B0}"/>
                </a:ext>
              </a:extLst>
            </p:cNvPr>
            <p:cNvCxnSpPr>
              <a:cxnSpLocks/>
            </p:cNvCxnSpPr>
            <p:nvPr/>
          </p:nvCxnSpPr>
          <p:spPr>
            <a:xfrm flipV="1">
              <a:off x="7806941" y="2531793"/>
              <a:ext cx="508553" cy="4062"/>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 name="Group 4">
            <a:extLst>
              <a:ext uri="{FF2B5EF4-FFF2-40B4-BE49-F238E27FC236}">
                <a16:creationId xmlns:a16="http://schemas.microsoft.com/office/drawing/2014/main" id="{BB029AA6-A55B-43F5-AA50-179A83B0EAF9}"/>
              </a:ext>
            </a:extLst>
          </p:cNvPr>
          <p:cNvGrpSpPr/>
          <p:nvPr/>
        </p:nvGrpSpPr>
        <p:grpSpPr>
          <a:xfrm>
            <a:off x="89452" y="2139395"/>
            <a:ext cx="1187980" cy="699051"/>
            <a:chOff x="89452" y="2139395"/>
            <a:chExt cx="1187980" cy="699051"/>
          </a:xfrm>
        </p:grpSpPr>
        <p:sp>
          <p:nvSpPr>
            <p:cNvPr id="57" name="Oval 56">
              <a:extLst>
                <a:ext uri="{FF2B5EF4-FFF2-40B4-BE49-F238E27FC236}">
                  <a16:creationId xmlns:a16="http://schemas.microsoft.com/office/drawing/2014/main" id="{821C783E-872F-4892-A0A7-9225666677D8}"/>
                </a:ext>
              </a:extLst>
            </p:cNvPr>
            <p:cNvSpPr/>
            <p:nvPr/>
          </p:nvSpPr>
          <p:spPr>
            <a:xfrm>
              <a:off x="89452" y="2421004"/>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Oval 71">
              <a:extLst>
                <a:ext uri="{FF2B5EF4-FFF2-40B4-BE49-F238E27FC236}">
                  <a16:creationId xmlns:a16="http://schemas.microsoft.com/office/drawing/2014/main" id="{A20C05A6-FC26-4F0F-8A7F-7F7E0A1ED440}"/>
                </a:ext>
              </a:extLst>
            </p:cNvPr>
            <p:cNvSpPr/>
            <p:nvPr/>
          </p:nvSpPr>
          <p:spPr>
            <a:xfrm>
              <a:off x="395907" y="2313329"/>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3" name="Oval 72">
              <a:extLst>
                <a:ext uri="{FF2B5EF4-FFF2-40B4-BE49-F238E27FC236}">
                  <a16:creationId xmlns:a16="http://schemas.microsoft.com/office/drawing/2014/main" id="{0B492DE9-78A2-41F1-96D6-C00A384C5DB5}"/>
                </a:ext>
              </a:extLst>
            </p:cNvPr>
            <p:cNvSpPr/>
            <p:nvPr/>
          </p:nvSpPr>
          <p:spPr>
            <a:xfrm>
              <a:off x="271670" y="2619785"/>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4" name="Oval 73">
              <a:extLst>
                <a:ext uri="{FF2B5EF4-FFF2-40B4-BE49-F238E27FC236}">
                  <a16:creationId xmlns:a16="http://schemas.microsoft.com/office/drawing/2014/main" id="{707F7668-15E2-4382-8523-BF97BD480B9C}"/>
                </a:ext>
              </a:extLst>
            </p:cNvPr>
            <p:cNvSpPr/>
            <p:nvPr/>
          </p:nvSpPr>
          <p:spPr>
            <a:xfrm>
              <a:off x="511865" y="2553523"/>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1513511D-DA94-4830-8140-BFDE0546FD1B}"/>
                </a:ext>
              </a:extLst>
            </p:cNvPr>
            <p:cNvSpPr/>
            <p:nvPr/>
          </p:nvSpPr>
          <p:spPr>
            <a:xfrm>
              <a:off x="188843" y="2139395"/>
              <a:ext cx="210379" cy="218661"/>
            </a:xfrm>
            <a:prstGeom prst="ellipse">
              <a:avLst/>
            </a:prstGeom>
            <a:solidFill>
              <a:srgbClr val="0091DA"/>
            </a:solidFill>
            <a:ln w="12700"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9" name="Straight Arrow Connector 98">
              <a:extLst>
                <a:ext uri="{FF2B5EF4-FFF2-40B4-BE49-F238E27FC236}">
                  <a16:creationId xmlns:a16="http://schemas.microsoft.com/office/drawing/2014/main" id="{46D9B330-D981-471E-ACDE-7393B56A63E0}"/>
                </a:ext>
              </a:extLst>
            </p:cNvPr>
            <p:cNvCxnSpPr>
              <a:cxnSpLocks/>
            </p:cNvCxnSpPr>
            <p:nvPr/>
          </p:nvCxnSpPr>
          <p:spPr>
            <a:xfrm flipV="1">
              <a:off x="768879" y="2508306"/>
              <a:ext cx="508553" cy="4062"/>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B1E9DF18-08EE-44D3-90C9-460F2FA33740}"/>
              </a:ext>
            </a:extLst>
          </p:cNvPr>
          <p:cNvSpPr/>
          <p:nvPr/>
        </p:nvSpPr>
        <p:spPr>
          <a:xfrm>
            <a:off x="3557380" y="2432599"/>
            <a:ext cx="210379" cy="218661"/>
          </a:xfrm>
          <a:prstGeom prst="ellipse">
            <a:avLst/>
          </a:prstGeom>
          <a:solidFill>
            <a:schemeClr val="bg2"/>
          </a:solid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3" name="TextBox 142">
            <a:extLst>
              <a:ext uri="{FF2B5EF4-FFF2-40B4-BE49-F238E27FC236}">
                <a16:creationId xmlns:a16="http://schemas.microsoft.com/office/drawing/2014/main" id="{92A95FF7-E2DE-4322-B391-64108CDB22C5}"/>
              </a:ext>
            </a:extLst>
          </p:cNvPr>
          <p:cNvSpPr txBox="1"/>
          <p:nvPr/>
        </p:nvSpPr>
        <p:spPr>
          <a:xfrm>
            <a:off x="2264340" y="4185693"/>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70C0"/>
                </a:solidFill>
                <a:latin typeface="+mj-lt"/>
                <a:cs typeface="FS Elliot Pro Light"/>
              </a:rPr>
              <a:t>In Progress</a:t>
            </a:r>
          </a:p>
        </p:txBody>
      </p:sp>
      <p:sp>
        <p:nvSpPr>
          <p:cNvPr id="144" name="TextBox 143">
            <a:extLst>
              <a:ext uri="{FF2B5EF4-FFF2-40B4-BE49-F238E27FC236}">
                <a16:creationId xmlns:a16="http://schemas.microsoft.com/office/drawing/2014/main" id="{1DC72A12-69B4-4F6A-9A31-E382F953A21A}"/>
              </a:ext>
            </a:extLst>
          </p:cNvPr>
          <p:cNvSpPr txBox="1"/>
          <p:nvPr/>
        </p:nvSpPr>
        <p:spPr>
          <a:xfrm>
            <a:off x="5184469" y="4150857"/>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chemeClr val="accent6">
                    <a:lumMod val="75000"/>
                  </a:schemeClr>
                </a:solidFill>
                <a:latin typeface="+mj-lt"/>
                <a:cs typeface="FS Elliot Pro Light"/>
              </a:rPr>
              <a:t>Waiting</a:t>
            </a:r>
          </a:p>
        </p:txBody>
      </p:sp>
      <p:sp>
        <p:nvSpPr>
          <p:cNvPr id="145" name="Oval 144">
            <a:extLst>
              <a:ext uri="{FF2B5EF4-FFF2-40B4-BE49-F238E27FC236}">
                <a16:creationId xmlns:a16="http://schemas.microsoft.com/office/drawing/2014/main" id="{86835F69-2646-46EC-9E82-B4546CB5C321}"/>
              </a:ext>
            </a:extLst>
          </p:cNvPr>
          <p:cNvSpPr/>
          <p:nvPr/>
        </p:nvSpPr>
        <p:spPr>
          <a:xfrm>
            <a:off x="2016083" y="4230385"/>
            <a:ext cx="210379" cy="218661"/>
          </a:xfrm>
          <a:prstGeom prst="ellipse">
            <a:avLst/>
          </a:prstGeom>
          <a:solidFill>
            <a:srgbClr val="0070C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6" name="Oval 145">
            <a:extLst>
              <a:ext uri="{FF2B5EF4-FFF2-40B4-BE49-F238E27FC236}">
                <a16:creationId xmlns:a16="http://schemas.microsoft.com/office/drawing/2014/main" id="{F1CFC37E-75E9-44BF-ADC9-4A4EBAD5C9F4}"/>
              </a:ext>
            </a:extLst>
          </p:cNvPr>
          <p:cNvSpPr/>
          <p:nvPr/>
        </p:nvSpPr>
        <p:spPr>
          <a:xfrm>
            <a:off x="4986929" y="418386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TextBox 146">
            <a:extLst>
              <a:ext uri="{FF2B5EF4-FFF2-40B4-BE49-F238E27FC236}">
                <a16:creationId xmlns:a16="http://schemas.microsoft.com/office/drawing/2014/main" id="{DF60E316-9CF6-4219-9357-6964674FD734}"/>
              </a:ext>
            </a:extLst>
          </p:cNvPr>
          <p:cNvSpPr txBox="1"/>
          <p:nvPr/>
        </p:nvSpPr>
        <p:spPr>
          <a:xfrm>
            <a:off x="5176640" y="3688959"/>
            <a:ext cx="1426266"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B050"/>
                </a:solidFill>
                <a:latin typeface="+mj-lt"/>
                <a:cs typeface="FS Elliot Pro Light"/>
              </a:rPr>
              <a:t>Completed</a:t>
            </a:r>
          </a:p>
        </p:txBody>
      </p:sp>
      <p:sp>
        <p:nvSpPr>
          <p:cNvPr id="148" name="Oval 147">
            <a:extLst>
              <a:ext uri="{FF2B5EF4-FFF2-40B4-BE49-F238E27FC236}">
                <a16:creationId xmlns:a16="http://schemas.microsoft.com/office/drawing/2014/main" id="{4D55FAB5-0F3C-4EFB-B809-7CE4B240A9D5}"/>
              </a:ext>
            </a:extLst>
          </p:cNvPr>
          <p:cNvSpPr/>
          <p:nvPr/>
        </p:nvSpPr>
        <p:spPr>
          <a:xfrm>
            <a:off x="4979100" y="3721968"/>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9" name="Oval 148">
            <a:extLst>
              <a:ext uri="{FF2B5EF4-FFF2-40B4-BE49-F238E27FC236}">
                <a16:creationId xmlns:a16="http://schemas.microsoft.com/office/drawing/2014/main" id="{6DB566C5-B527-4A5C-AF66-3280C8A8F1C0}"/>
              </a:ext>
            </a:extLst>
          </p:cNvPr>
          <p:cNvSpPr/>
          <p:nvPr/>
        </p:nvSpPr>
        <p:spPr>
          <a:xfrm>
            <a:off x="2000250" y="3791990"/>
            <a:ext cx="210379" cy="218661"/>
          </a:xfrm>
          <a:prstGeom prst="ellipse">
            <a:avLst/>
          </a:prstGeom>
          <a:noFill/>
          <a:ln w="28575" cap="rnd">
            <a:solidFill>
              <a:schemeClr val="accent1"/>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0" name="TextBox 149">
            <a:extLst>
              <a:ext uri="{FF2B5EF4-FFF2-40B4-BE49-F238E27FC236}">
                <a16:creationId xmlns:a16="http://schemas.microsoft.com/office/drawing/2014/main" id="{B95094B4-4F3D-452C-9432-BA5E3DDD8897}"/>
              </a:ext>
            </a:extLst>
          </p:cNvPr>
          <p:cNvSpPr txBox="1"/>
          <p:nvPr/>
        </p:nvSpPr>
        <p:spPr>
          <a:xfrm>
            <a:off x="2231097" y="3743306"/>
            <a:ext cx="217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0070C0"/>
                </a:solidFill>
                <a:latin typeface="+mj-lt"/>
                <a:cs typeface="FS Elliot Pro Light"/>
              </a:rPr>
              <a:t>Starved Resource</a:t>
            </a:r>
          </a:p>
        </p:txBody>
      </p:sp>
      <p:sp>
        <p:nvSpPr>
          <p:cNvPr id="53" name="Oval 52">
            <a:extLst>
              <a:ext uri="{FF2B5EF4-FFF2-40B4-BE49-F238E27FC236}">
                <a16:creationId xmlns:a16="http://schemas.microsoft.com/office/drawing/2014/main" id="{57B506E5-5F20-44F2-8390-2D4FEB7AD99B}"/>
              </a:ext>
            </a:extLst>
          </p:cNvPr>
          <p:cNvSpPr/>
          <p:nvPr/>
        </p:nvSpPr>
        <p:spPr>
          <a:xfrm>
            <a:off x="4531480" y="2963659"/>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8B0B966E-AA20-488E-8B53-E06B8770F8A7}"/>
              </a:ext>
            </a:extLst>
          </p:cNvPr>
          <p:cNvSpPr/>
          <p:nvPr/>
        </p:nvSpPr>
        <p:spPr>
          <a:xfrm>
            <a:off x="4330671" y="2038675"/>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Oval 55">
            <a:extLst>
              <a:ext uri="{FF2B5EF4-FFF2-40B4-BE49-F238E27FC236}">
                <a16:creationId xmlns:a16="http://schemas.microsoft.com/office/drawing/2014/main" id="{90F921E6-D70D-481F-BF5C-7E7476C5CB8F}"/>
              </a:ext>
            </a:extLst>
          </p:cNvPr>
          <p:cNvSpPr/>
          <p:nvPr/>
        </p:nvSpPr>
        <p:spPr>
          <a:xfrm>
            <a:off x="4337602" y="268942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5DBB9D51-F891-4E06-88AB-9CBF03393C75}"/>
              </a:ext>
            </a:extLst>
          </p:cNvPr>
          <p:cNvSpPr/>
          <p:nvPr/>
        </p:nvSpPr>
        <p:spPr>
          <a:xfrm>
            <a:off x="4296495" y="305485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E3BBE807-7D45-440C-81C0-5AFDE664EE9E}"/>
              </a:ext>
            </a:extLst>
          </p:cNvPr>
          <p:cNvSpPr/>
          <p:nvPr/>
        </p:nvSpPr>
        <p:spPr>
          <a:xfrm>
            <a:off x="4766465" y="305485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AC92AAD5-9CDB-4996-9602-BAA5E564FA5C}"/>
              </a:ext>
            </a:extLst>
          </p:cNvPr>
          <p:cNvSpPr/>
          <p:nvPr/>
        </p:nvSpPr>
        <p:spPr>
          <a:xfrm>
            <a:off x="4572000" y="189497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0EEC156E-FEC7-440C-A75D-A53DA3525D0A}"/>
              </a:ext>
            </a:extLst>
          </p:cNvPr>
          <p:cNvSpPr/>
          <p:nvPr/>
        </p:nvSpPr>
        <p:spPr>
          <a:xfrm>
            <a:off x="8255384" y="2720058"/>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9A9C2DAD-8FD4-497B-9814-CC57AA8382B6}"/>
              </a:ext>
            </a:extLst>
          </p:cNvPr>
          <p:cNvSpPr/>
          <p:nvPr/>
        </p:nvSpPr>
        <p:spPr>
          <a:xfrm>
            <a:off x="8360408" y="2378844"/>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3057372B-603A-4AEE-AA8C-54F1E1A0B265}"/>
              </a:ext>
            </a:extLst>
          </p:cNvPr>
          <p:cNvSpPr/>
          <p:nvPr/>
        </p:nvSpPr>
        <p:spPr>
          <a:xfrm>
            <a:off x="8397679" y="2072535"/>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F5DA6893-4C44-45E2-83E0-1D33BEA7C54A}"/>
              </a:ext>
            </a:extLst>
          </p:cNvPr>
          <p:cNvSpPr/>
          <p:nvPr/>
        </p:nvSpPr>
        <p:spPr>
          <a:xfrm>
            <a:off x="8667857" y="2841106"/>
            <a:ext cx="210379" cy="218661"/>
          </a:xfrm>
          <a:prstGeom prst="ellipse">
            <a:avLst/>
          </a:prstGeom>
          <a:solidFill>
            <a:srgbClr val="00B05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TextBox 76">
            <a:extLst>
              <a:ext uri="{FF2B5EF4-FFF2-40B4-BE49-F238E27FC236}">
                <a16:creationId xmlns:a16="http://schemas.microsoft.com/office/drawing/2014/main" id="{4715AD9C-4059-468D-AB4F-4EA5DEA78E4E}"/>
              </a:ext>
            </a:extLst>
          </p:cNvPr>
          <p:cNvSpPr txBox="1"/>
          <p:nvPr/>
        </p:nvSpPr>
        <p:spPr>
          <a:xfrm>
            <a:off x="7143750" y="3688959"/>
            <a:ext cx="933898" cy="5924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pPr>
            <a:r>
              <a:rPr lang="en-US" b="1" spc="-70">
                <a:solidFill>
                  <a:srgbClr val="C00000"/>
                </a:solidFill>
                <a:latin typeface="+mj-lt"/>
                <a:cs typeface="FS Elliot Pro Light"/>
              </a:rPr>
              <a:t>Defect/Rework</a:t>
            </a:r>
          </a:p>
        </p:txBody>
      </p:sp>
      <p:sp>
        <p:nvSpPr>
          <p:cNvPr id="78" name="Oval 77">
            <a:extLst>
              <a:ext uri="{FF2B5EF4-FFF2-40B4-BE49-F238E27FC236}">
                <a16:creationId xmlns:a16="http://schemas.microsoft.com/office/drawing/2014/main" id="{DE43CF10-A37B-4153-8EDE-D6D41FC11327}"/>
              </a:ext>
            </a:extLst>
          </p:cNvPr>
          <p:cNvSpPr/>
          <p:nvPr/>
        </p:nvSpPr>
        <p:spPr>
          <a:xfrm>
            <a:off x="6928626" y="3721968"/>
            <a:ext cx="210379" cy="218661"/>
          </a:xfrm>
          <a:prstGeom prst="ellipse">
            <a:avLst/>
          </a:prstGeom>
          <a:solidFill>
            <a:srgbClr val="C00000"/>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5239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750" fill="hold"/>
                                        <p:tgtEl>
                                          <p:spTgt spid="89"/>
                                        </p:tgtEl>
                                        <p:attrNameLst>
                                          <p:attrName>fillcolor</p:attrName>
                                        </p:attrNameLst>
                                      </p:cBhvr>
                                      <p:to>
                                        <a:srgbClr val="C00000"/>
                                      </p:to>
                                    </p:animClr>
                                    <p:set>
                                      <p:cBhvr>
                                        <p:cTn id="7" dur="750" fill="hold"/>
                                        <p:tgtEl>
                                          <p:spTgt spid="89"/>
                                        </p:tgtEl>
                                        <p:attrNameLst>
                                          <p:attrName>fill.type</p:attrName>
                                        </p:attrNameLst>
                                      </p:cBhvr>
                                      <p:to>
                                        <p:strVal val="solid"/>
                                      </p:to>
                                    </p:set>
                                    <p:set>
                                      <p:cBhvr>
                                        <p:cTn id="8" dur="750" fill="hold"/>
                                        <p:tgtEl>
                                          <p:spTgt spid="89"/>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mph" presetSubtype="2" fill="hold" nodeType="clickEffect">
                                  <p:stCondLst>
                                    <p:cond delay="0"/>
                                  </p:stCondLst>
                                  <p:childTnLst>
                                    <p:animClr clrSpc="rgb" dir="cw">
                                      <p:cBhvr>
                                        <p:cTn id="16" dur="750" fill="hold"/>
                                        <p:tgtEl>
                                          <p:spTgt spid="68"/>
                                        </p:tgtEl>
                                        <p:attrNameLst>
                                          <p:attrName>fillcolor</p:attrName>
                                        </p:attrNameLst>
                                      </p:cBhvr>
                                      <p:to>
                                        <a:srgbClr val="C00000"/>
                                      </p:to>
                                    </p:animClr>
                                    <p:set>
                                      <p:cBhvr>
                                        <p:cTn id="17" dur="750" fill="hold"/>
                                        <p:tgtEl>
                                          <p:spTgt spid="68"/>
                                        </p:tgtEl>
                                        <p:attrNameLst>
                                          <p:attrName>fill.type</p:attrName>
                                        </p:attrNameLst>
                                      </p:cBhvr>
                                      <p:to>
                                        <p:strVal val="solid"/>
                                      </p:to>
                                    </p:set>
                                    <p:set>
                                      <p:cBhvr>
                                        <p:cTn id="18" dur="75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0C63E782-4D8E-47D8-8F48-859B232375F1}"/>
              </a:ext>
            </a:extLst>
          </p:cNvPr>
          <p:cNvSpPr>
            <a:spLocks noGrp="1"/>
          </p:cNvSpPr>
          <p:nvPr>
            <p:ph type="title"/>
          </p:nvPr>
        </p:nvSpPr>
        <p:spPr/>
        <p:txBody>
          <a:bodyPr/>
          <a:lstStyle/>
          <a:p>
            <a:r>
              <a:rPr lang="en-US"/>
              <a:t>The local optimization illusion</a:t>
            </a:r>
          </a:p>
        </p:txBody>
      </p:sp>
      <p:sp>
        <p:nvSpPr>
          <p:cNvPr id="2" name="Slide Number Placeholder 1">
            <a:extLst>
              <a:ext uri="{FF2B5EF4-FFF2-40B4-BE49-F238E27FC236}">
                <a16:creationId xmlns:a16="http://schemas.microsoft.com/office/drawing/2014/main" id="{D31076F0-8D5C-48F1-9DC4-CB05E6D88555}"/>
              </a:ext>
            </a:extLst>
          </p:cNvPr>
          <p:cNvSpPr>
            <a:spLocks noGrp="1"/>
          </p:cNvSpPr>
          <p:nvPr>
            <p:ph type="sldNum" sz="quarter" idx="10"/>
          </p:nvPr>
        </p:nvSpPr>
        <p:spPr/>
        <p:txBody>
          <a:bodyPr/>
          <a:lstStyle/>
          <a:p>
            <a:fld id="{FE894C8D-A86E-C448-9CBF-AD01FEF18A38}" type="slidenum">
              <a:rPr lang="en-US" smtClean="0"/>
              <a:pPr/>
              <a:t>34</a:t>
            </a:fld>
            <a:endParaRPr lang="en-US"/>
          </a:p>
        </p:txBody>
      </p:sp>
      <p:sp>
        <p:nvSpPr>
          <p:cNvPr id="3" name="Footer Placeholder 2">
            <a:extLst>
              <a:ext uri="{FF2B5EF4-FFF2-40B4-BE49-F238E27FC236}">
                <a16:creationId xmlns:a16="http://schemas.microsoft.com/office/drawing/2014/main" id="{41B3E681-5A06-4A2B-A008-F05B4F50E062}"/>
              </a:ext>
            </a:extLst>
          </p:cNvPr>
          <p:cNvSpPr>
            <a:spLocks noGrp="1"/>
          </p:cNvSpPr>
          <p:nvPr>
            <p:ph type="ftr" sz="quarter" idx="11"/>
          </p:nvPr>
        </p:nvSpPr>
        <p:spPr/>
        <p:txBody>
          <a:bodyPr/>
          <a:lstStyle/>
          <a:p>
            <a:endParaRPr lang="en-US"/>
          </a:p>
        </p:txBody>
      </p:sp>
      <p:sp>
        <p:nvSpPr>
          <p:cNvPr id="13" name="Text Placeholder 12">
            <a:extLst>
              <a:ext uri="{FF2B5EF4-FFF2-40B4-BE49-F238E27FC236}">
                <a16:creationId xmlns:a16="http://schemas.microsoft.com/office/drawing/2014/main" id="{A9C20756-0248-4E9D-983A-B28ACCBB964F}"/>
              </a:ext>
            </a:extLst>
          </p:cNvPr>
          <p:cNvSpPr>
            <a:spLocks noGrp="1"/>
          </p:cNvSpPr>
          <p:nvPr>
            <p:ph type="body" sz="quarter" idx="12"/>
          </p:nvPr>
        </p:nvSpPr>
        <p:spPr/>
        <p:txBody>
          <a:bodyPr/>
          <a:lstStyle/>
          <a:p>
            <a:endParaRPr lang="en-US"/>
          </a:p>
        </p:txBody>
      </p:sp>
      <p:sp>
        <p:nvSpPr>
          <p:cNvPr id="4" name="Text Placeholder 1">
            <a:extLst>
              <a:ext uri="{FF2B5EF4-FFF2-40B4-BE49-F238E27FC236}">
                <a16:creationId xmlns:a16="http://schemas.microsoft.com/office/drawing/2014/main" id="{B94DFB7D-EE64-4632-BD8E-7DB9C0519A82}"/>
              </a:ext>
            </a:extLst>
          </p:cNvPr>
          <p:cNvSpPr txBox="1">
            <a:spLocks/>
          </p:cNvSpPr>
          <p:nvPr/>
        </p:nvSpPr>
        <p:spPr>
          <a:xfrm>
            <a:off x="274983" y="1515172"/>
            <a:ext cx="7354307" cy="3076520"/>
          </a:xfrm>
          <a:prstGeom prst="rect">
            <a:avLst/>
          </a:prstGeom>
        </p:spPr>
        <p:txBody>
          <a:bodyPr vert="horz" lIns="0" tIns="0" rIns="0" bIns="0" rtlCol="0" anchor="t" anchorCtr="0">
            <a:noAutofit/>
          </a:bodyPr>
          <a:lstStyle>
            <a:lvl1pPr marL="341313" indent="-227013" algn="l" defTabSz="457200" rtl="0" eaLnBrk="1" latinLnBrk="0" hangingPunct="1">
              <a:spcBef>
                <a:spcPct val="20000"/>
              </a:spcBef>
              <a:buClr>
                <a:schemeClr val="accent2">
                  <a:lumMod val="50000"/>
                </a:schemeClr>
              </a:buClr>
              <a:buFont typeface="Arial"/>
              <a:buChar char="•"/>
              <a:defRPr sz="1600" kern="1200">
                <a:solidFill>
                  <a:schemeClr val="accent2">
                    <a:lumMod val="50000"/>
                  </a:schemeClr>
                </a:solidFill>
                <a:latin typeface="+mj-lt"/>
                <a:ea typeface="+mn-ea"/>
                <a:cs typeface="FS Elliot Pro"/>
              </a:defRPr>
            </a:lvl1pPr>
            <a:lvl2pPr marL="688975" indent="-231775" algn="l" defTabSz="457200" rtl="0" eaLnBrk="1" latinLnBrk="0" hangingPunct="1">
              <a:spcBef>
                <a:spcPct val="20000"/>
              </a:spcBef>
              <a:buClr>
                <a:schemeClr val="accent2">
                  <a:lumMod val="50000"/>
                </a:schemeClr>
              </a:buClr>
              <a:buFont typeface="Arial"/>
              <a:buChar char="–"/>
              <a:defRPr sz="1400" kern="1200">
                <a:solidFill>
                  <a:schemeClr val="accent2">
                    <a:lumMod val="50000"/>
                  </a:schemeClr>
                </a:solidFill>
                <a:latin typeface="+mj-lt"/>
                <a:ea typeface="+mn-ea"/>
                <a:cs typeface="FS Elliot Pro"/>
              </a:defRPr>
            </a:lvl2pPr>
            <a:lvl3pPr marL="1143000" indent="-228600" algn="l" defTabSz="457200" rtl="0" eaLnBrk="1" latinLnBrk="0" hangingPunct="1">
              <a:spcBef>
                <a:spcPct val="20000"/>
              </a:spcBef>
              <a:buFont typeface="Arial"/>
              <a:buChar char="•"/>
              <a:defRPr sz="1400" kern="1200">
                <a:solidFill>
                  <a:srgbClr val="162B48"/>
                </a:solidFill>
                <a:latin typeface="+mj-lt"/>
                <a:ea typeface="+mn-ea"/>
                <a:cs typeface="FS Elliot Pro"/>
              </a:defRPr>
            </a:lvl3pPr>
            <a:lvl4pPr marL="1600200" indent="-228600" algn="l" defTabSz="457200" rtl="0" eaLnBrk="1" latinLnBrk="0" hangingPunct="1">
              <a:spcBef>
                <a:spcPct val="20000"/>
              </a:spcBef>
              <a:buFont typeface="Arial"/>
              <a:buChar char="–"/>
              <a:defRPr sz="1200" kern="1200">
                <a:solidFill>
                  <a:srgbClr val="162B48"/>
                </a:solidFill>
                <a:latin typeface="+mj-lt"/>
                <a:ea typeface="+mn-ea"/>
                <a:cs typeface="+mn-cs"/>
              </a:defRPr>
            </a:lvl4pPr>
            <a:lvl5pPr marL="2057400" indent="-228600" algn="l" defTabSz="457200" rtl="0" eaLnBrk="1" latinLnBrk="0" hangingPunct="1">
              <a:spcBef>
                <a:spcPct val="20000"/>
              </a:spcBef>
              <a:buFont typeface="Arial"/>
              <a:buChar char="»"/>
              <a:defRPr sz="1000" kern="1200">
                <a:solidFill>
                  <a:srgbClr val="162B48"/>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buNone/>
            </a:pPr>
            <a:endParaRPr lang="en-US" sz="1800"/>
          </a:p>
          <a:p>
            <a:pPr marL="114300" indent="0">
              <a:buNone/>
            </a:pPr>
            <a:endParaRPr lang="en-US" sz="1800"/>
          </a:p>
          <a:p>
            <a:pPr marL="114300" indent="0">
              <a:buNone/>
            </a:pPr>
            <a:endParaRPr lang="en-US" sz="1800"/>
          </a:p>
        </p:txBody>
      </p:sp>
      <p:sp>
        <p:nvSpPr>
          <p:cNvPr id="5" name="Text Placeholder 1">
            <a:extLst>
              <a:ext uri="{FF2B5EF4-FFF2-40B4-BE49-F238E27FC236}">
                <a16:creationId xmlns:a16="http://schemas.microsoft.com/office/drawing/2014/main" id="{2435B39D-5D35-411E-8236-435C0340353D}"/>
              </a:ext>
            </a:extLst>
          </p:cNvPr>
          <p:cNvSpPr txBox="1">
            <a:spLocks/>
          </p:cNvSpPr>
          <p:nvPr/>
        </p:nvSpPr>
        <p:spPr>
          <a:xfrm>
            <a:off x="457200" y="1230761"/>
            <a:ext cx="8888500" cy="3521359"/>
          </a:xfrm>
          <a:prstGeom prst="rect">
            <a:avLst/>
          </a:prstGeom>
        </p:spPr>
        <p:txBody>
          <a:bodyPr vert="horz" lIns="0" tIns="0" rIns="0" bIns="0" rtlCol="0" anchor="t" anchorCtr="0">
            <a:noAutofit/>
          </a:bodyPr>
          <a:lstStyle>
            <a:lvl1pPr marL="341313" indent="-227013" algn="l" defTabSz="457200" rtl="0" eaLnBrk="1" latinLnBrk="0" hangingPunct="1">
              <a:spcBef>
                <a:spcPct val="20000"/>
              </a:spcBef>
              <a:buClr>
                <a:schemeClr val="accent2">
                  <a:lumMod val="50000"/>
                </a:schemeClr>
              </a:buClr>
              <a:buFont typeface="Arial"/>
              <a:buChar char="•"/>
              <a:defRPr sz="1600" kern="1200">
                <a:solidFill>
                  <a:schemeClr val="accent2">
                    <a:lumMod val="50000"/>
                  </a:schemeClr>
                </a:solidFill>
                <a:latin typeface="+mj-lt"/>
                <a:ea typeface="+mn-ea"/>
                <a:cs typeface="FS Elliot Pro"/>
              </a:defRPr>
            </a:lvl1pPr>
            <a:lvl2pPr marL="688975" indent="-231775" algn="l" defTabSz="457200" rtl="0" eaLnBrk="1" latinLnBrk="0" hangingPunct="1">
              <a:spcBef>
                <a:spcPct val="20000"/>
              </a:spcBef>
              <a:buClr>
                <a:schemeClr val="accent2">
                  <a:lumMod val="50000"/>
                </a:schemeClr>
              </a:buClr>
              <a:buFont typeface="Arial"/>
              <a:buChar char="–"/>
              <a:defRPr sz="1400" kern="1200">
                <a:solidFill>
                  <a:schemeClr val="accent2">
                    <a:lumMod val="50000"/>
                  </a:schemeClr>
                </a:solidFill>
                <a:latin typeface="+mj-lt"/>
                <a:ea typeface="+mn-ea"/>
                <a:cs typeface="FS Elliot Pro"/>
              </a:defRPr>
            </a:lvl2pPr>
            <a:lvl3pPr marL="1143000" indent="-228600" algn="l" defTabSz="457200" rtl="0" eaLnBrk="1" latinLnBrk="0" hangingPunct="1">
              <a:spcBef>
                <a:spcPct val="20000"/>
              </a:spcBef>
              <a:buFont typeface="Arial"/>
              <a:buChar char="•"/>
              <a:defRPr sz="1400" kern="1200">
                <a:solidFill>
                  <a:srgbClr val="162B48"/>
                </a:solidFill>
                <a:latin typeface="+mj-lt"/>
                <a:ea typeface="+mn-ea"/>
                <a:cs typeface="FS Elliot Pro"/>
              </a:defRPr>
            </a:lvl3pPr>
            <a:lvl4pPr marL="1600200" indent="-228600" algn="l" defTabSz="457200" rtl="0" eaLnBrk="1" latinLnBrk="0" hangingPunct="1">
              <a:spcBef>
                <a:spcPct val="20000"/>
              </a:spcBef>
              <a:buFont typeface="Arial"/>
              <a:buChar char="–"/>
              <a:defRPr sz="1200" kern="1200">
                <a:solidFill>
                  <a:srgbClr val="162B48"/>
                </a:solidFill>
                <a:latin typeface="+mj-lt"/>
                <a:ea typeface="+mn-ea"/>
                <a:cs typeface="+mn-cs"/>
              </a:defRPr>
            </a:lvl4pPr>
            <a:lvl5pPr marL="2057400" indent="-228600" algn="l" defTabSz="457200" rtl="0" eaLnBrk="1" latinLnBrk="0" hangingPunct="1">
              <a:spcBef>
                <a:spcPct val="20000"/>
              </a:spcBef>
              <a:buFont typeface="Arial"/>
              <a:buChar char="»"/>
              <a:defRPr sz="1000" kern="1200">
                <a:solidFill>
                  <a:srgbClr val="162B48"/>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14300" indent="0">
              <a:buNone/>
            </a:pPr>
            <a:r>
              <a:rPr lang="en-US" sz="1800"/>
              <a:t>Improvements made </a:t>
            </a:r>
            <a:r>
              <a:rPr lang="en-US" sz="1800" b="1"/>
              <a:t>after the bottleneck</a:t>
            </a:r>
            <a:r>
              <a:rPr lang="en-US" sz="1800"/>
              <a:t> will remain </a:t>
            </a:r>
            <a:r>
              <a:rPr lang="en-US" sz="1800" b="1"/>
              <a:t>starved of work.</a:t>
            </a:r>
            <a:endParaRPr lang="en-US" b="1"/>
          </a:p>
          <a:p>
            <a:pPr marL="114300" indent="0">
              <a:buNone/>
            </a:pPr>
            <a:endParaRPr lang="en-US" sz="1800">
              <a:solidFill>
                <a:srgbClr val="23273F"/>
              </a:solidFill>
            </a:endParaRPr>
          </a:p>
          <a:p>
            <a:pPr marL="114300" indent="0">
              <a:buNone/>
            </a:pPr>
            <a:endParaRPr lang="en-US" sz="1800"/>
          </a:p>
          <a:p>
            <a:pPr marL="114300" indent="0">
              <a:buNone/>
            </a:pPr>
            <a:endParaRPr lang="en-US" sz="1800"/>
          </a:p>
          <a:p>
            <a:pPr marL="114300" indent="0">
              <a:buNone/>
            </a:pPr>
            <a:endParaRPr lang="en-US" sz="1800"/>
          </a:p>
          <a:p>
            <a:pPr marL="114300" indent="0">
              <a:buNone/>
            </a:pPr>
            <a:r>
              <a:rPr lang="en-US" sz="1800"/>
              <a:t>Improvement made </a:t>
            </a:r>
            <a:r>
              <a:rPr lang="en-US" sz="1800" b="1"/>
              <a:t>before the bottleneck</a:t>
            </a:r>
            <a:r>
              <a:rPr lang="en-US" sz="1800"/>
              <a:t> results in </a:t>
            </a:r>
            <a:r>
              <a:rPr lang="en-US" sz="1800" b="1"/>
              <a:t>increased WIP</a:t>
            </a:r>
            <a:r>
              <a:rPr lang="en-US" sz="1800"/>
              <a:t>.</a:t>
            </a:r>
            <a:endParaRPr lang="en-US"/>
          </a:p>
        </p:txBody>
      </p:sp>
      <p:sp>
        <p:nvSpPr>
          <p:cNvPr id="6" name="Rectangle 5">
            <a:extLst>
              <a:ext uri="{FF2B5EF4-FFF2-40B4-BE49-F238E27FC236}">
                <a16:creationId xmlns:a16="http://schemas.microsoft.com/office/drawing/2014/main" id="{C96C192F-0AFD-4412-A62F-7DEE11CA6F36}"/>
              </a:ext>
            </a:extLst>
          </p:cNvPr>
          <p:cNvSpPr/>
          <p:nvPr/>
        </p:nvSpPr>
        <p:spPr>
          <a:xfrm>
            <a:off x="2567737" y="1679012"/>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Oval 7">
            <a:extLst>
              <a:ext uri="{FF2B5EF4-FFF2-40B4-BE49-F238E27FC236}">
                <a16:creationId xmlns:a16="http://schemas.microsoft.com/office/drawing/2014/main" id="{7261090C-E2B8-49FC-B5DC-67A389952CE2}"/>
              </a:ext>
            </a:extLst>
          </p:cNvPr>
          <p:cNvSpPr/>
          <p:nvPr/>
        </p:nvSpPr>
        <p:spPr>
          <a:xfrm>
            <a:off x="2932172" y="2018596"/>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Oval 9">
            <a:extLst>
              <a:ext uri="{FF2B5EF4-FFF2-40B4-BE49-F238E27FC236}">
                <a16:creationId xmlns:a16="http://schemas.microsoft.com/office/drawing/2014/main" id="{B7041113-FFE5-4133-9CD7-4E9338A50042}"/>
              </a:ext>
            </a:extLst>
          </p:cNvPr>
          <p:cNvSpPr/>
          <p:nvPr/>
        </p:nvSpPr>
        <p:spPr>
          <a:xfrm>
            <a:off x="2658844" y="1736987"/>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Oval 15">
            <a:extLst>
              <a:ext uri="{FF2B5EF4-FFF2-40B4-BE49-F238E27FC236}">
                <a16:creationId xmlns:a16="http://schemas.microsoft.com/office/drawing/2014/main" id="{D5151ADA-6F8A-42CE-A10F-280CC2193A58}"/>
              </a:ext>
            </a:extLst>
          </p:cNvPr>
          <p:cNvSpPr/>
          <p:nvPr/>
        </p:nvSpPr>
        <p:spPr>
          <a:xfrm>
            <a:off x="3197215" y="2341617"/>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61B1E699-8CFF-496D-BD6E-30046BE656A8}"/>
              </a:ext>
            </a:extLst>
          </p:cNvPr>
          <p:cNvSpPr/>
          <p:nvPr/>
        </p:nvSpPr>
        <p:spPr>
          <a:xfrm>
            <a:off x="2658844" y="2341617"/>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FBCC712C-CB70-449D-8D49-FEEADC18F797}"/>
              </a:ext>
            </a:extLst>
          </p:cNvPr>
          <p:cNvSpPr/>
          <p:nvPr/>
        </p:nvSpPr>
        <p:spPr>
          <a:xfrm>
            <a:off x="3197213" y="1736986"/>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4" name="Straight Arrow Connector 23">
            <a:extLst>
              <a:ext uri="{FF2B5EF4-FFF2-40B4-BE49-F238E27FC236}">
                <a16:creationId xmlns:a16="http://schemas.microsoft.com/office/drawing/2014/main" id="{4E342FE5-73C8-4AA2-895B-C37A14C90082}"/>
              </a:ext>
            </a:extLst>
          </p:cNvPr>
          <p:cNvCxnSpPr>
            <a:cxnSpLocks/>
          </p:cNvCxnSpPr>
          <p:nvPr/>
        </p:nvCxnSpPr>
        <p:spPr>
          <a:xfrm flipV="1">
            <a:off x="3997345" y="2198937"/>
            <a:ext cx="699053" cy="4969"/>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27" name="Rectangle 26">
            <a:extLst>
              <a:ext uri="{FF2B5EF4-FFF2-40B4-BE49-F238E27FC236}">
                <a16:creationId xmlns:a16="http://schemas.microsoft.com/office/drawing/2014/main" id="{0733D5A4-0415-49B9-A6BD-34C92F36E3A6}"/>
              </a:ext>
            </a:extLst>
          </p:cNvPr>
          <p:cNvSpPr/>
          <p:nvPr/>
        </p:nvSpPr>
        <p:spPr>
          <a:xfrm>
            <a:off x="7164269" y="1650932"/>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51E3213A-4ED9-4331-819C-C18F84FC7EA4}"/>
              </a:ext>
            </a:extLst>
          </p:cNvPr>
          <p:cNvSpPr/>
          <p:nvPr/>
        </p:nvSpPr>
        <p:spPr>
          <a:xfrm>
            <a:off x="7256142" y="2008101"/>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6F628F9C-F9C2-488A-8730-DAC9381FEBE2}"/>
              </a:ext>
            </a:extLst>
          </p:cNvPr>
          <p:cNvSpPr/>
          <p:nvPr/>
        </p:nvSpPr>
        <p:spPr>
          <a:xfrm>
            <a:off x="7255376" y="1708907"/>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945B6836-0EE7-4929-90F7-6AD22AB3793B}"/>
              </a:ext>
            </a:extLst>
          </p:cNvPr>
          <p:cNvSpPr/>
          <p:nvPr/>
        </p:nvSpPr>
        <p:spPr>
          <a:xfrm>
            <a:off x="7793747" y="2313537"/>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759FE5DD-4FDC-41D0-9D87-B02876214DA9}"/>
              </a:ext>
            </a:extLst>
          </p:cNvPr>
          <p:cNvSpPr/>
          <p:nvPr/>
        </p:nvSpPr>
        <p:spPr>
          <a:xfrm>
            <a:off x="7255376" y="2313537"/>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38F448A7-3EF6-491A-B971-ABFBB8B58C7D}"/>
              </a:ext>
            </a:extLst>
          </p:cNvPr>
          <p:cNvSpPr/>
          <p:nvPr/>
        </p:nvSpPr>
        <p:spPr>
          <a:xfrm>
            <a:off x="7793745" y="1708906"/>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E39EE0F3-EFBC-410D-918A-018DA778FED6}"/>
              </a:ext>
            </a:extLst>
          </p:cNvPr>
          <p:cNvSpPr/>
          <p:nvPr/>
        </p:nvSpPr>
        <p:spPr>
          <a:xfrm>
            <a:off x="7793746" y="2005805"/>
            <a:ext cx="210379" cy="218661"/>
          </a:xfrm>
          <a:prstGeom prst="ellipse">
            <a:avLst/>
          </a:prstGeom>
          <a:noFill/>
          <a:ln w="28575" cap="rnd">
            <a:solidFill>
              <a:srgbClr val="4472C4"/>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1" name="Rectangle 40">
            <a:extLst>
              <a:ext uri="{FF2B5EF4-FFF2-40B4-BE49-F238E27FC236}">
                <a16:creationId xmlns:a16="http://schemas.microsoft.com/office/drawing/2014/main" id="{CC6AF494-AE4A-4091-A301-56DE8FA22DC2}"/>
              </a:ext>
            </a:extLst>
          </p:cNvPr>
          <p:cNvSpPr/>
          <p:nvPr/>
        </p:nvSpPr>
        <p:spPr>
          <a:xfrm>
            <a:off x="758942" y="3437474"/>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Rectangle 42">
            <a:extLst>
              <a:ext uri="{FF2B5EF4-FFF2-40B4-BE49-F238E27FC236}">
                <a16:creationId xmlns:a16="http://schemas.microsoft.com/office/drawing/2014/main" id="{61D3D1AB-A30C-4D3F-9F00-83149C56EDAA}"/>
              </a:ext>
            </a:extLst>
          </p:cNvPr>
          <p:cNvSpPr/>
          <p:nvPr/>
        </p:nvSpPr>
        <p:spPr>
          <a:xfrm>
            <a:off x="2539703" y="3437474"/>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5" name="Straight Arrow Connector 44">
            <a:extLst>
              <a:ext uri="{FF2B5EF4-FFF2-40B4-BE49-F238E27FC236}">
                <a16:creationId xmlns:a16="http://schemas.microsoft.com/office/drawing/2014/main" id="{3F93465C-D683-4C06-A599-0AADDDA216CB}"/>
              </a:ext>
            </a:extLst>
          </p:cNvPr>
          <p:cNvCxnSpPr/>
          <p:nvPr/>
        </p:nvCxnSpPr>
        <p:spPr>
          <a:xfrm flipV="1">
            <a:off x="1730077" y="3939814"/>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sp>
        <p:nvSpPr>
          <p:cNvPr id="47" name="Oval 46">
            <a:extLst>
              <a:ext uri="{FF2B5EF4-FFF2-40B4-BE49-F238E27FC236}">
                <a16:creationId xmlns:a16="http://schemas.microsoft.com/office/drawing/2014/main" id="{C6F00FA2-FDCC-48E0-BCA1-D663D42E9298}"/>
              </a:ext>
            </a:extLst>
          </p:cNvPr>
          <p:cNvSpPr/>
          <p:nvPr/>
        </p:nvSpPr>
        <p:spPr>
          <a:xfrm>
            <a:off x="1380138" y="4091797"/>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9" name="Oval 48">
            <a:extLst>
              <a:ext uri="{FF2B5EF4-FFF2-40B4-BE49-F238E27FC236}">
                <a16:creationId xmlns:a16="http://schemas.microsoft.com/office/drawing/2014/main" id="{C910D1A9-8EAC-46FC-9F3A-CB1100078660}"/>
              </a:ext>
            </a:extLst>
          </p:cNvPr>
          <p:cNvSpPr/>
          <p:nvPr/>
        </p:nvSpPr>
        <p:spPr>
          <a:xfrm>
            <a:off x="841766" y="3478884"/>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Oval 50">
            <a:extLst>
              <a:ext uri="{FF2B5EF4-FFF2-40B4-BE49-F238E27FC236}">
                <a16:creationId xmlns:a16="http://schemas.microsoft.com/office/drawing/2014/main" id="{FB6DE2BE-9DC2-4AB0-A1B9-6CB93831338D}"/>
              </a:ext>
            </a:extLst>
          </p:cNvPr>
          <p:cNvSpPr/>
          <p:nvPr/>
        </p:nvSpPr>
        <p:spPr>
          <a:xfrm>
            <a:off x="841766" y="4091797"/>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Oval 52">
            <a:extLst>
              <a:ext uri="{FF2B5EF4-FFF2-40B4-BE49-F238E27FC236}">
                <a16:creationId xmlns:a16="http://schemas.microsoft.com/office/drawing/2014/main" id="{00F95D9E-97C1-4025-B75A-6AAE3BE4DCE2}"/>
              </a:ext>
            </a:extLst>
          </p:cNvPr>
          <p:cNvSpPr/>
          <p:nvPr/>
        </p:nvSpPr>
        <p:spPr>
          <a:xfrm>
            <a:off x="1380135" y="3478883"/>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7A3D878-0B61-492B-B24D-78A39E5B639C}"/>
              </a:ext>
            </a:extLst>
          </p:cNvPr>
          <p:cNvSpPr/>
          <p:nvPr/>
        </p:nvSpPr>
        <p:spPr>
          <a:xfrm>
            <a:off x="485615" y="360312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7" name="Oval 56">
            <a:extLst>
              <a:ext uri="{FF2B5EF4-FFF2-40B4-BE49-F238E27FC236}">
                <a16:creationId xmlns:a16="http://schemas.microsoft.com/office/drawing/2014/main" id="{F208B28D-E9C4-4D4A-B6E5-8D33ADFAC653}"/>
              </a:ext>
            </a:extLst>
          </p:cNvPr>
          <p:cNvSpPr/>
          <p:nvPr/>
        </p:nvSpPr>
        <p:spPr>
          <a:xfrm>
            <a:off x="2597681" y="4075231"/>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9" name="Oval 58">
            <a:extLst>
              <a:ext uri="{FF2B5EF4-FFF2-40B4-BE49-F238E27FC236}">
                <a16:creationId xmlns:a16="http://schemas.microsoft.com/office/drawing/2014/main" id="{4EA7CF7D-8BAE-4D40-A339-CE466E4DE847}"/>
              </a:ext>
            </a:extLst>
          </p:cNvPr>
          <p:cNvSpPr/>
          <p:nvPr/>
        </p:nvSpPr>
        <p:spPr>
          <a:xfrm>
            <a:off x="3169181" y="3495448"/>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D664DA01-D113-4314-AE99-6794CD69D9B4}"/>
              </a:ext>
            </a:extLst>
          </p:cNvPr>
          <p:cNvSpPr/>
          <p:nvPr/>
        </p:nvSpPr>
        <p:spPr>
          <a:xfrm rot="480000">
            <a:off x="2249809" y="4083514"/>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 name="Oval 62">
            <a:extLst>
              <a:ext uri="{FF2B5EF4-FFF2-40B4-BE49-F238E27FC236}">
                <a16:creationId xmlns:a16="http://schemas.microsoft.com/office/drawing/2014/main" id="{E409B125-2596-4752-BC51-3CEE0A481637}"/>
              </a:ext>
            </a:extLst>
          </p:cNvPr>
          <p:cNvSpPr/>
          <p:nvPr/>
        </p:nvSpPr>
        <p:spPr>
          <a:xfrm>
            <a:off x="1976482" y="4025534"/>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Oval 64">
            <a:extLst>
              <a:ext uri="{FF2B5EF4-FFF2-40B4-BE49-F238E27FC236}">
                <a16:creationId xmlns:a16="http://schemas.microsoft.com/office/drawing/2014/main" id="{40939807-3FCA-49AB-B6C8-3B7451023652}"/>
              </a:ext>
            </a:extLst>
          </p:cNvPr>
          <p:cNvSpPr/>
          <p:nvPr/>
        </p:nvSpPr>
        <p:spPr>
          <a:xfrm>
            <a:off x="1868811" y="3652818"/>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7" name="Oval 66">
            <a:extLst>
              <a:ext uri="{FF2B5EF4-FFF2-40B4-BE49-F238E27FC236}">
                <a16:creationId xmlns:a16="http://schemas.microsoft.com/office/drawing/2014/main" id="{354BD533-9755-4D13-9C59-5C925B1828D4}"/>
              </a:ext>
            </a:extLst>
          </p:cNvPr>
          <p:cNvSpPr/>
          <p:nvPr/>
        </p:nvSpPr>
        <p:spPr>
          <a:xfrm>
            <a:off x="2316069" y="3652817"/>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9" name="Oval 68">
            <a:extLst>
              <a:ext uri="{FF2B5EF4-FFF2-40B4-BE49-F238E27FC236}">
                <a16:creationId xmlns:a16="http://schemas.microsoft.com/office/drawing/2014/main" id="{A7E416A8-9722-4C0F-9921-9F6180E90D0B}"/>
              </a:ext>
            </a:extLst>
          </p:cNvPr>
          <p:cNvSpPr/>
          <p:nvPr/>
        </p:nvSpPr>
        <p:spPr>
          <a:xfrm>
            <a:off x="2117287" y="342918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0" name="Straight Arrow Connector 69">
            <a:extLst>
              <a:ext uri="{FF2B5EF4-FFF2-40B4-BE49-F238E27FC236}">
                <a16:creationId xmlns:a16="http://schemas.microsoft.com/office/drawing/2014/main" id="{A21BA2A8-52A3-4B22-9844-B4017E00482C}"/>
              </a:ext>
            </a:extLst>
          </p:cNvPr>
          <p:cNvCxnSpPr>
            <a:cxnSpLocks/>
          </p:cNvCxnSpPr>
          <p:nvPr/>
        </p:nvCxnSpPr>
        <p:spPr>
          <a:xfrm flipV="1">
            <a:off x="3997344" y="3974982"/>
            <a:ext cx="699053" cy="4969"/>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6D9D0C82-AD57-4A36-A0C3-3C31BE1F9122}"/>
              </a:ext>
            </a:extLst>
          </p:cNvPr>
          <p:cNvSpPr/>
          <p:nvPr/>
        </p:nvSpPr>
        <p:spPr>
          <a:xfrm>
            <a:off x="5418864" y="3472642"/>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2" name="Rectangle 71">
            <a:extLst>
              <a:ext uri="{FF2B5EF4-FFF2-40B4-BE49-F238E27FC236}">
                <a16:creationId xmlns:a16="http://schemas.microsoft.com/office/drawing/2014/main" id="{B6478546-EC62-4EB8-8627-2A6D54AEB070}"/>
              </a:ext>
            </a:extLst>
          </p:cNvPr>
          <p:cNvSpPr/>
          <p:nvPr/>
        </p:nvSpPr>
        <p:spPr>
          <a:xfrm>
            <a:off x="7199625" y="3472642"/>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73" name="Straight Arrow Connector 72">
            <a:extLst>
              <a:ext uri="{FF2B5EF4-FFF2-40B4-BE49-F238E27FC236}">
                <a16:creationId xmlns:a16="http://schemas.microsoft.com/office/drawing/2014/main" id="{31FE02FA-C1F2-42AD-99C5-A56A6975C18B}"/>
              </a:ext>
            </a:extLst>
          </p:cNvPr>
          <p:cNvCxnSpPr>
            <a:cxnSpLocks/>
          </p:cNvCxnSpPr>
          <p:nvPr/>
        </p:nvCxnSpPr>
        <p:spPr>
          <a:xfrm flipV="1">
            <a:off x="6389999" y="3974982"/>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sp>
        <p:nvSpPr>
          <p:cNvPr id="74" name="Oval 73">
            <a:extLst>
              <a:ext uri="{FF2B5EF4-FFF2-40B4-BE49-F238E27FC236}">
                <a16:creationId xmlns:a16="http://schemas.microsoft.com/office/drawing/2014/main" id="{3EA7995B-B410-494A-BA0F-FF9E65923040}"/>
              </a:ext>
            </a:extLst>
          </p:cNvPr>
          <p:cNvSpPr/>
          <p:nvPr/>
        </p:nvSpPr>
        <p:spPr>
          <a:xfrm>
            <a:off x="6040060" y="4126965"/>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5" name="Oval 74">
            <a:extLst>
              <a:ext uri="{FF2B5EF4-FFF2-40B4-BE49-F238E27FC236}">
                <a16:creationId xmlns:a16="http://schemas.microsoft.com/office/drawing/2014/main" id="{DC07FF4D-577F-4A7D-AE75-C6C4A56F89B1}"/>
              </a:ext>
            </a:extLst>
          </p:cNvPr>
          <p:cNvSpPr/>
          <p:nvPr/>
        </p:nvSpPr>
        <p:spPr>
          <a:xfrm>
            <a:off x="5501688" y="3514052"/>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Oval 75">
            <a:extLst>
              <a:ext uri="{FF2B5EF4-FFF2-40B4-BE49-F238E27FC236}">
                <a16:creationId xmlns:a16="http://schemas.microsoft.com/office/drawing/2014/main" id="{B36ED4B9-4454-4630-B889-F269CB66B876}"/>
              </a:ext>
            </a:extLst>
          </p:cNvPr>
          <p:cNvSpPr/>
          <p:nvPr/>
        </p:nvSpPr>
        <p:spPr>
          <a:xfrm>
            <a:off x="5501688" y="4126965"/>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Oval 76">
            <a:extLst>
              <a:ext uri="{FF2B5EF4-FFF2-40B4-BE49-F238E27FC236}">
                <a16:creationId xmlns:a16="http://schemas.microsoft.com/office/drawing/2014/main" id="{84CED4E0-91AC-4F1D-B9B2-89851EA220F5}"/>
              </a:ext>
            </a:extLst>
          </p:cNvPr>
          <p:cNvSpPr/>
          <p:nvPr/>
        </p:nvSpPr>
        <p:spPr>
          <a:xfrm>
            <a:off x="6040057" y="3514051"/>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8" name="Oval 77">
            <a:extLst>
              <a:ext uri="{FF2B5EF4-FFF2-40B4-BE49-F238E27FC236}">
                <a16:creationId xmlns:a16="http://schemas.microsoft.com/office/drawing/2014/main" id="{F5BFF22C-784F-400E-9288-658056C57D27}"/>
              </a:ext>
            </a:extLst>
          </p:cNvPr>
          <p:cNvSpPr/>
          <p:nvPr/>
        </p:nvSpPr>
        <p:spPr>
          <a:xfrm>
            <a:off x="6385252" y="3462445"/>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9" name="Oval 78">
            <a:extLst>
              <a:ext uri="{FF2B5EF4-FFF2-40B4-BE49-F238E27FC236}">
                <a16:creationId xmlns:a16="http://schemas.microsoft.com/office/drawing/2014/main" id="{8889820F-EEEE-4ACD-9854-8298009AD8A2}"/>
              </a:ext>
            </a:extLst>
          </p:cNvPr>
          <p:cNvSpPr/>
          <p:nvPr/>
        </p:nvSpPr>
        <p:spPr>
          <a:xfrm>
            <a:off x="7257603" y="4110399"/>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Oval 79">
            <a:extLst>
              <a:ext uri="{FF2B5EF4-FFF2-40B4-BE49-F238E27FC236}">
                <a16:creationId xmlns:a16="http://schemas.microsoft.com/office/drawing/2014/main" id="{2E006F81-519F-4922-9716-EA1D0B4149EF}"/>
              </a:ext>
            </a:extLst>
          </p:cNvPr>
          <p:cNvSpPr/>
          <p:nvPr/>
        </p:nvSpPr>
        <p:spPr>
          <a:xfrm>
            <a:off x="7829103" y="3530616"/>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1" name="Oval 80">
            <a:extLst>
              <a:ext uri="{FF2B5EF4-FFF2-40B4-BE49-F238E27FC236}">
                <a16:creationId xmlns:a16="http://schemas.microsoft.com/office/drawing/2014/main" id="{224B4724-36BA-4428-B0A1-BD0DCEC6AA45}"/>
              </a:ext>
            </a:extLst>
          </p:cNvPr>
          <p:cNvSpPr/>
          <p:nvPr/>
        </p:nvSpPr>
        <p:spPr>
          <a:xfrm rot="480000">
            <a:off x="6944900" y="4065928"/>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2" name="Oval 81">
            <a:extLst>
              <a:ext uri="{FF2B5EF4-FFF2-40B4-BE49-F238E27FC236}">
                <a16:creationId xmlns:a16="http://schemas.microsoft.com/office/drawing/2014/main" id="{176E4EE1-D618-4909-9DB4-6DBC7E1E61EC}"/>
              </a:ext>
            </a:extLst>
          </p:cNvPr>
          <p:cNvSpPr/>
          <p:nvPr/>
        </p:nvSpPr>
        <p:spPr>
          <a:xfrm>
            <a:off x="6566066" y="402553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3" name="Oval 82">
            <a:extLst>
              <a:ext uri="{FF2B5EF4-FFF2-40B4-BE49-F238E27FC236}">
                <a16:creationId xmlns:a16="http://schemas.microsoft.com/office/drawing/2014/main" id="{7A89F3A8-1380-4046-8A30-BCC505018F43}"/>
              </a:ext>
            </a:extLst>
          </p:cNvPr>
          <p:cNvSpPr/>
          <p:nvPr/>
        </p:nvSpPr>
        <p:spPr>
          <a:xfrm>
            <a:off x="6528733" y="3687986"/>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Oval 83">
            <a:extLst>
              <a:ext uri="{FF2B5EF4-FFF2-40B4-BE49-F238E27FC236}">
                <a16:creationId xmlns:a16="http://schemas.microsoft.com/office/drawing/2014/main" id="{CFA572B2-1670-4E3E-8229-5240EC5D9061}"/>
              </a:ext>
            </a:extLst>
          </p:cNvPr>
          <p:cNvSpPr/>
          <p:nvPr/>
        </p:nvSpPr>
        <p:spPr>
          <a:xfrm>
            <a:off x="6975991" y="3687985"/>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Oval 84">
            <a:extLst>
              <a:ext uri="{FF2B5EF4-FFF2-40B4-BE49-F238E27FC236}">
                <a16:creationId xmlns:a16="http://schemas.microsoft.com/office/drawing/2014/main" id="{9BF7241E-E3C7-4F4D-9C02-D309B04CDA42}"/>
              </a:ext>
            </a:extLst>
          </p:cNvPr>
          <p:cNvSpPr/>
          <p:nvPr/>
        </p:nvSpPr>
        <p:spPr>
          <a:xfrm>
            <a:off x="6742040" y="356986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6" name="Oval 85">
            <a:extLst>
              <a:ext uri="{FF2B5EF4-FFF2-40B4-BE49-F238E27FC236}">
                <a16:creationId xmlns:a16="http://schemas.microsoft.com/office/drawing/2014/main" id="{F8E542A8-7F5F-46FF-8530-16E1868F60DB}"/>
              </a:ext>
            </a:extLst>
          </p:cNvPr>
          <p:cNvSpPr/>
          <p:nvPr/>
        </p:nvSpPr>
        <p:spPr>
          <a:xfrm>
            <a:off x="5767495" y="3821781"/>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7" name="Oval 86">
            <a:extLst>
              <a:ext uri="{FF2B5EF4-FFF2-40B4-BE49-F238E27FC236}">
                <a16:creationId xmlns:a16="http://schemas.microsoft.com/office/drawing/2014/main" id="{1788A314-822E-49F0-AF56-AB4909440BB7}"/>
              </a:ext>
            </a:extLst>
          </p:cNvPr>
          <p:cNvSpPr/>
          <p:nvPr/>
        </p:nvSpPr>
        <p:spPr>
          <a:xfrm>
            <a:off x="6385251" y="421858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8" name="Oval 87">
            <a:extLst>
              <a:ext uri="{FF2B5EF4-FFF2-40B4-BE49-F238E27FC236}">
                <a16:creationId xmlns:a16="http://schemas.microsoft.com/office/drawing/2014/main" id="{C07B3587-2A77-4DE1-9402-95FE95875753}"/>
              </a:ext>
            </a:extLst>
          </p:cNvPr>
          <p:cNvSpPr/>
          <p:nvPr/>
        </p:nvSpPr>
        <p:spPr>
          <a:xfrm>
            <a:off x="6739747" y="4206732"/>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6" name="Rectangle 55">
            <a:extLst>
              <a:ext uri="{FF2B5EF4-FFF2-40B4-BE49-F238E27FC236}">
                <a16:creationId xmlns:a16="http://schemas.microsoft.com/office/drawing/2014/main" id="{19A05B7D-86BD-4F69-8890-D4B24CBC7C36}"/>
              </a:ext>
            </a:extLst>
          </p:cNvPr>
          <p:cNvSpPr/>
          <p:nvPr/>
        </p:nvSpPr>
        <p:spPr>
          <a:xfrm>
            <a:off x="729639" y="1670487"/>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Oval 57">
            <a:extLst>
              <a:ext uri="{FF2B5EF4-FFF2-40B4-BE49-F238E27FC236}">
                <a16:creationId xmlns:a16="http://schemas.microsoft.com/office/drawing/2014/main" id="{93173739-CFDC-488A-A89A-03D4823ACC7B}"/>
              </a:ext>
            </a:extLst>
          </p:cNvPr>
          <p:cNvSpPr/>
          <p:nvPr/>
        </p:nvSpPr>
        <p:spPr>
          <a:xfrm>
            <a:off x="787617" y="2308244"/>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 name="Oval 59">
            <a:extLst>
              <a:ext uri="{FF2B5EF4-FFF2-40B4-BE49-F238E27FC236}">
                <a16:creationId xmlns:a16="http://schemas.microsoft.com/office/drawing/2014/main" id="{4A6C4872-B1AA-43A2-B54C-B7C57A14E829}"/>
              </a:ext>
            </a:extLst>
          </p:cNvPr>
          <p:cNvSpPr/>
          <p:nvPr/>
        </p:nvSpPr>
        <p:spPr>
          <a:xfrm>
            <a:off x="1359117" y="1728461"/>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Oval 61">
            <a:extLst>
              <a:ext uri="{FF2B5EF4-FFF2-40B4-BE49-F238E27FC236}">
                <a16:creationId xmlns:a16="http://schemas.microsoft.com/office/drawing/2014/main" id="{1AAB344F-B17F-4E8B-B0F6-DB75F41EF754}"/>
              </a:ext>
            </a:extLst>
          </p:cNvPr>
          <p:cNvSpPr/>
          <p:nvPr/>
        </p:nvSpPr>
        <p:spPr>
          <a:xfrm rot="480000">
            <a:off x="382737" y="226377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 name="Oval 63">
            <a:extLst>
              <a:ext uri="{FF2B5EF4-FFF2-40B4-BE49-F238E27FC236}">
                <a16:creationId xmlns:a16="http://schemas.microsoft.com/office/drawing/2014/main" id="{788952EE-388A-44AB-B48E-F5EFF6927E52}"/>
              </a:ext>
            </a:extLst>
          </p:cNvPr>
          <p:cNvSpPr/>
          <p:nvPr/>
        </p:nvSpPr>
        <p:spPr>
          <a:xfrm>
            <a:off x="478352" y="1950354"/>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Oval 65">
            <a:extLst>
              <a:ext uri="{FF2B5EF4-FFF2-40B4-BE49-F238E27FC236}">
                <a16:creationId xmlns:a16="http://schemas.microsoft.com/office/drawing/2014/main" id="{F98DA64D-F342-4715-ADDC-97489E26E4BD}"/>
              </a:ext>
            </a:extLst>
          </p:cNvPr>
          <p:cNvSpPr/>
          <p:nvPr/>
        </p:nvSpPr>
        <p:spPr>
          <a:xfrm>
            <a:off x="272054" y="1767707"/>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68" name="Straight Arrow Connector 67">
            <a:extLst>
              <a:ext uri="{FF2B5EF4-FFF2-40B4-BE49-F238E27FC236}">
                <a16:creationId xmlns:a16="http://schemas.microsoft.com/office/drawing/2014/main" id="{115B017E-AC73-4E26-B5BE-F014D7B330C2}"/>
              </a:ext>
            </a:extLst>
          </p:cNvPr>
          <p:cNvCxnSpPr>
            <a:cxnSpLocks/>
          </p:cNvCxnSpPr>
          <p:nvPr/>
        </p:nvCxnSpPr>
        <p:spPr>
          <a:xfrm flipV="1">
            <a:off x="1730076" y="2123918"/>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sp>
        <p:nvSpPr>
          <p:cNvPr id="89" name="Rectangle 88">
            <a:extLst>
              <a:ext uri="{FF2B5EF4-FFF2-40B4-BE49-F238E27FC236}">
                <a16:creationId xmlns:a16="http://schemas.microsoft.com/office/drawing/2014/main" id="{151F35D5-18BF-4E12-A583-55433E465738}"/>
              </a:ext>
            </a:extLst>
          </p:cNvPr>
          <p:cNvSpPr/>
          <p:nvPr/>
        </p:nvSpPr>
        <p:spPr>
          <a:xfrm>
            <a:off x="5421469" y="1642833"/>
            <a:ext cx="914400" cy="914400"/>
          </a:xfrm>
          <a:prstGeom prst="rect">
            <a:avLst/>
          </a:prstGeom>
          <a:noFill/>
          <a:ln w="28575" cap="rnd">
            <a:solidFill>
              <a:schemeClr val="tx1"/>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Oval 89">
            <a:extLst>
              <a:ext uri="{FF2B5EF4-FFF2-40B4-BE49-F238E27FC236}">
                <a16:creationId xmlns:a16="http://schemas.microsoft.com/office/drawing/2014/main" id="{900C160D-CAED-4C5F-A7DA-58EA71F1052E}"/>
              </a:ext>
            </a:extLst>
          </p:cNvPr>
          <p:cNvSpPr/>
          <p:nvPr/>
        </p:nvSpPr>
        <p:spPr>
          <a:xfrm>
            <a:off x="5479447" y="2280590"/>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1" name="Oval 90">
            <a:extLst>
              <a:ext uri="{FF2B5EF4-FFF2-40B4-BE49-F238E27FC236}">
                <a16:creationId xmlns:a16="http://schemas.microsoft.com/office/drawing/2014/main" id="{AE6EF895-DE97-4228-8E87-7E9C9AFE30EA}"/>
              </a:ext>
            </a:extLst>
          </p:cNvPr>
          <p:cNvSpPr/>
          <p:nvPr/>
        </p:nvSpPr>
        <p:spPr>
          <a:xfrm>
            <a:off x="6050947" y="1700807"/>
            <a:ext cx="210379" cy="218661"/>
          </a:xfrm>
          <a:prstGeom prst="ellipse">
            <a:avLst/>
          </a:prstGeom>
          <a:solidFill>
            <a:schemeClr val="bg2"/>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2" name="Oval 91">
            <a:extLst>
              <a:ext uri="{FF2B5EF4-FFF2-40B4-BE49-F238E27FC236}">
                <a16:creationId xmlns:a16="http://schemas.microsoft.com/office/drawing/2014/main" id="{C67AF90D-0633-41F9-8D51-E44ACC0499FB}"/>
              </a:ext>
            </a:extLst>
          </p:cNvPr>
          <p:cNvSpPr/>
          <p:nvPr/>
        </p:nvSpPr>
        <p:spPr>
          <a:xfrm rot="480000">
            <a:off x="5074567" y="2236119"/>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3" name="Oval 92">
            <a:extLst>
              <a:ext uri="{FF2B5EF4-FFF2-40B4-BE49-F238E27FC236}">
                <a16:creationId xmlns:a16="http://schemas.microsoft.com/office/drawing/2014/main" id="{A0164673-C876-43BB-84C7-FCA94BB1A8C6}"/>
              </a:ext>
            </a:extLst>
          </p:cNvPr>
          <p:cNvSpPr/>
          <p:nvPr/>
        </p:nvSpPr>
        <p:spPr>
          <a:xfrm>
            <a:off x="5170182" y="1922700"/>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4" name="Oval 93">
            <a:extLst>
              <a:ext uri="{FF2B5EF4-FFF2-40B4-BE49-F238E27FC236}">
                <a16:creationId xmlns:a16="http://schemas.microsoft.com/office/drawing/2014/main" id="{C0654E2D-77BF-4A92-B72E-74E395102F84}"/>
              </a:ext>
            </a:extLst>
          </p:cNvPr>
          <p:cNvSpPr/>
          <p:nvPr/>
        </p:nvSpPr>
        <p:spPr>
          <a:xfrm>
            <a:off x="4963884" y="1740053"/>
            <a:ext cx="210379" cy="218661"/>
          </a:xfrm>
          <a:prstGeom prst="ellipse">
            <a:avLst/>
          </a:prstGeom>
          <a:solidFill>
            <a:schemeClr val="accent6">
              <a:lumMod val="75000"/>
            </a:schemeClr>
          </a:solidFill>
          <a:ln w="12700" cap="rnd">
            <a:solidFill>
              <a:srgbClr val="FFC000"/>
            </a:solidFill>
            <a:prstDash val="sysDot"/>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95" name="Straight Arrow Connector 94">
            <a:extLst>
              <a:ext uri="{FF2B5EF4-FFF2-40B4-BE49-F238E27FC236}">
                <a16:creationId xmlns:a16="http://schemas.microsoft.com/office/drawing/2014/main" id="{6E140763-25F5-4192-83DA-1D9712B20907}"/>
              </a:ext>
            </a:extLst>
          </p:cNvPr>
          <p:cNvCxnSpPr>
            <a:cxnSpLocks/>
          </p:cNvCxnSpPr>
          <p:nvPr/>
        </p:nvCxnSpPr>
        <p:spPr>
          <a:xfrm flipV="1">
            <a:off x="6380780" y="2140650"/>
            <a:ext cx="699053" cy="4969"/>
          </a:xfrm>
          <a:prstGeom prst="straightConnector1">
            <a:avLst/>
          </a:prstGeom>
          <a:ln w="57150">
            <a:solidFill>
              <a:srgbClr val="4472C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195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7" grpId="0" animBg="1"/>
      <p:bldP spid="28" grpId="0" animBg="1"/>
      <p:bldP spid="29" grpId="0" animBg="1"/>
      <p:bldP spid="30" grpId="0" animBg="1"/>
      <p:bldP spid="31" grpId="0" animBg="1"/>
      <p:bldP spid="32" grpId="0" animBg="1"/>
      <p:bldP spid="39" grpId="0" animBg="1"/>
      <p:bldP spid="71" grpId="0" animBg="1"/>
      <p:bldP spid="72"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90EB94-0E1B-4FA0-84FC-999FA2C2F07F}"/>
              </a:ext>
            </a:extLst>
          </p:cNvPr>
          <p:cNvSpPr>
            <a:spLocks noGrp="1"/>
          </p:cNvSpPr>
          <p:nvPr>
            <p:ph type="body" sz="quarter" idx="10"/>
          </p:nvPr>
        </p:nvSpPr>
        <p:spPr/>
        <p:txBody>
          <a:bodyPr/>
          <a:lstStyle/>
          <a:p>
            <a:r>
              <a:rPr lang="en-US"/>
              <a:t>Conducting Value Stream Mapping Workshops</a:t>
            </a:r>
          </a:p>
        </p:txBody>
      </p:sp>
      <p:sp>
        <p:nvSpPr>
          <p:cNvPr id="2" name="Slide Number Placeholder 1">
            <a:extLst>
              <a:ext uri="{FF2B5EF4-FFF2-40B4-BE49-F238E27FC236}">
                <a16:creationId xmlns:a16="http://schemas.microsoft.com/office/drawing/2014/main" id="{C8ED9ACE-6A89-42EC-98AE-CA24E771332D}"/>
              </a:ext>
            </a:extLst>
          </p:cNvPr>
          <p:cNvSpPr>
            <a:spLocks noGrp="1"/>
          </p:cNvSpPr>
          <p:nvPr>
            <p:ph type="sldNum" sz="quarter" idx="4294967295"/>
          </p:nvPr>
        </p:nvSpPr>
        <p:spPr>
          <a:xfrm>
            <a:off x="0" y="4664075"/>
            <a:ext cx="266700" cy="274638"/>
          </a:xfrm>
        </p:spPr>
        <p:txBody>
          <a:bodyPr/>
          <a:lstStyle/>
          <a:p>
            <a:fld id="{FE894C8D-A86E-C448-9CBF-AD01FEF18A38}" type="slidenum">
              <a:rPr lang="en-US" smtClean="0"/>
              <a:pPr/>
              <a:t>35</a:t>
            </a:fld>
            <a:endParaRPr lang="en-US"/>
          </a:p>
        </p:txBody>
      </p:sp>
    </p:spTree>
    <p:extLst>
      <p:ext uri="{BB962C8B-B14F-4D97-AF65-F5344CB8AC3E}">
        <p14:creationId xmlns:p14="http://schemas.microsoft.com/office/powerpoint/2010/main" val="1239878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p:txBody>
          <a:bodyPr/>
          <a:lstStyle/>
          <a:p>
            <a:fld id="{FE894C8D-A86E-C448-9CBF-AD01FEF18A38}" type="slidenum">
              <a:rPr lang="en-US" smtClean="0"/>
              <a:pPr/>
              <a:t>36</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a:xfrm>
            <a:off x="457200" y="454023"/>
            <a:ext cx="8229600" cy="274449"/>
          </a:xfrm>
        </p:spPr>
        <p:txBody>
          <a:bodyPr/>
          <a:lstStyle/>
          <a:p>
            <a:r>
              <a:rPr lang="en-US"/>
              <a:t>Don’t leave anyone out</a:t>
            </a:r>
          </a:p>
        </p:txBody>
      </p:sp>
      <p:sp>
        <p:nvSpPr>
          <p:cNvPr id="2" name="Text Placeholder 1">
            <a:extLst>
              <a:ext uri="{FF2B5EF4-FFF2-40B4-BE49-F238E27FC236}">
                <a16:creationId xmlns:a16="http://schemas.microsoft.com/office/drawing/2014/main" id="{0F87B547-BBBF-40E3-A8FC-FC099E08AEF0}"/>
              </a:ext>
            </a:extLst>
          </p:cNvPr>
          <p:cNvSpPr>
            <a:spLocks noGrp="1"/>
          </p:cNvSpPr>
          <p:nvPr>
            <p:ph type="body" sz="quarter" idx="14"/>
          </p:nvPr>
        </p:nvSpPr>
        <p:spPr>
          <a:xfrm>
            <a:off x="457200" y="951120"/>
            <a:ext cx="8229600" cy="966080"/>
          </a:xfrm>
        </p:spPr>
        <p:txBody>
          <a:bodyPr/>
          <a:lstStyle/>
          <a:p>
            <a:r>
              <a:rPr lang="en-US" sz="1800"/>
              <a:t>Include </a:t>
            </a:r>
            <a:r>
              <a:rPr lang="en-US" sz="1800" b="1">
                <a:solidFill>
                  <a:schemeClr val="accent4"/>
                </a:solidFill>
              </a:rPr>
              <a:t>anyone</a:t>
            </a:r>
            <a:r>
              <a:rPr lang="en-US" sz="1800"/>
              <a:t> &amp; </a:t>
            </a:r>
            <a:r>
              <a:rPr lang="en-US" sz="1800" b="1">
                <a:solidFill>
                  <a:schemeClr val="accent5"/>
                </a:solidFill>
              </a:rPr>
              <a:t>everyone</a:t>
            </a:r>
            <a:r>
              <a:rPr lang="en-US" sz="1800"/>
              <a:t> who contributes to the overall value stream.</a:t>
            </a:r>
          </a:p>
          <a:p>
            <a:r>
              <a:rPr lang="en-US" sz="1800"/>
              <a:t>Everyone is needed to </a:t>
            </a:r>
            <a:r>
              <a:rPr lang="en-US" sz="1800" b="1">
                <a:solidFill>
                  <a:schemeClr val="accent6"/>
                </a:solidFill>
              </a:rPr>
              <a:t>document reality</a:t>
            </a:r>
            <a:r>
              <a:rPr lang="en-US" sz="1800"/>
              <a:t>.</a:t>
            </a:r>
          </a:p>
          <a:p>
            <a:r>
              <a:rPr lang="en-US" sz="1800"/>
              <a:t>Team members and leaders play key roles.</a:t>
            </a:r>
          </a:p>
        </p:txBody>
      </p:sp>
      <p:pic>
        <p:nvPicPr>
          <p:cNvPr id="10" name="Picture 9">
            <a:extLst>
              <a:ext uri="{FF2B5EF4-FFF2-40B4-BE49-F238E27FC236}">
                <a16:creationId xmlns:a16="http://schemas.microsoft.com/office/drawing/2014/main" id="{FD138ECE-701F-4740-8713-148DCB260F56}"/>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2040334"/>
            <a:ext cx="9144000" cy="3103166"/>
          </a:xfrm>
          <a:prstGeom prst="rect">
            <a:avLst/>
          </a:prstGeom>
        </p:spPr>
      </p:pic>
    </p:spTree>
    <p:extLst>
      <p:ext uri="{BB962C8B-B14F-4D97-AF65-F5344CB8AC3E}">
        <p14:creationId xmlns:p14="http://schemas.microsoft.com/office/powerpoint/2010/main" val="12534356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a:xfrm>
            <a:off x="457200" y="4664057"/>
            <a:ext cx="5943600" cy="274637"/>
          </a:xfrm>
        </p:spPr>
        <p:txBody>
          <a:bodyPr/>
          <a:lstStyle/>
          <a:p>
            <a:r>
              <a:rPr lang="en-US" sz="900"/>
              <a:t>* </a:t>
            </a:r>
            <a:r>
              <a:rPr lang="en-US" sz="900" b="1"/>
              <a:t>Source: </a:t>
            </a:r>
            <a:r>
              <a:rPr lang="en-US" sz="900" i="1"/>
              <a:t>Coursera: DevOps Culture &amp; Mindset </a:t>
            </a:r>
            <a:r>
              <a:rPr lang="en-US" sz="900"/>
              <a:t>by Courtney </a:t>
            </a:r>
            <a:r>
              <a:rPr lang="en-US" sz="900" err="1"/>
              <a:t>Kissler</a:t>
            </a:r>
            <a:r>
              <a:rPr lang="en-US" sz="900"/>
              <a:t>, VP Nike Digital Platform Engineering</a:t>
            </a:r>
          </a:p>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Example VSM Workshop Format*</a:t>
            </a:r>
          </a:p>
        </p:txBody>
      </p:sp>
      <p:sp>
        <p:nvSpPr>
          <p:cNvPr id="2" name="Text Placeholder 1">
            <a:extLst>
              <a:ext uri="{FF2B5EF4-FFF2-40B4-BE49-F238E27FC236}">
                <a16:creationId xmlns:a16="http://schemas.microsoft.com/office/drawing/2014/main" id="{0F87B547-BBBF-40E3-A8FC-FC099E08AEF0}"/>
              </a:ext>
            </a:extLst>
          </p:cNvPr>
          <p:cNvSpPr>
            <a:spLocks noGrp="1"/>
          </p:cNvSpPr>
          <p:nvPr>
            <p:ph type="body" sz="quarter" idx="14"/>
          </p:nvPr>
        </p:nvSpPr>
        <p:spPr>
          <a:xfrm>
            <a:off x="457200" y="1414849"/>
            <a:ext cx="7322344" cy="2556195"/>
          </a:xfrm>
        </p:spPr>
        <p:txBody>
          <a:bodyPr/>
          <a:lstStyle/>
          <a:p>
            <a:pPr marL="457200" indent="-342900">
              <a:spcBef>
                <a:spcPts val="900"/>
              </a:spcBef>
              <a:buFont typeface="+mj-lt"/>
              <a:buAutoNum type="arabicParenR"/>
            </a:pPr>
            <a:r>
              <a:rPr lang="en-US" sz="1800"/>
              <a:t>Create shared understanding of Lean and how it applies to software delivery.</a:t>
            </a:r>
          </a:p>
          <a:p>
            <a:pPr marL="457200" indent="-342900">
              <a:spcBef>
                <a:spcPts val="900"/>
              </a:spcBef>
              <a:buFont typeface="+mj-lt"/>
              <a:buAutoNum type="arabicParenR"/>
            </a:pPr>
            <a:r>
              <a:rPr lang="en-US" sz="1800"/>
              <a:t>Identify the </a:t>
            </a:r>
            <a:r>
              <a:rPr lang="en-US" sz="1800" b="1">
                <a:solidFill>
                  <a:srgbClr val="C00000"/>
                </a:solidFill>
              </a:rPr>
              <a:t>problem(s)</a:t>
            </a:r>
            <a:r>
              <a:rPr lang="en-US" sz="1800"/>
              <a:t> you’re trying to solve (desired outcomes).</a:t>
            </a:r>
          </a:p>
          <a:p>
            <a:pPr marL="457200" indent="-342900">
              <a:spcBef>
                <a:spcPts val="900"/>
              </a:spcBef>
              <a:buFont typeface="+mj-lt"/>
              <a:buAutoNum type="arabicParenR"/>
            </a:pPr>
            <a:r>
              <a:rPr lang="en-US" sz="1800"/>
              <a:t>Document </a:t>
            </a:r>
            <a:r>
              <a:rPr lang="en-US" sz="1800" b="1">
                <a:solidFill>
                  <a:schemeClr val="accent4"/>
                </a:solidFill>
              </a:rPr>
              <a:t>current state</a:t>
            </a:r>
            <a:r>
              <a:rPr lang="en-US" sz="1800"/>
              <a:t> step-by-step process to ship a typical feature.</a:t>
            </a:r>
          </a:p>
          <a:p>
            <a:pPr marL="457200" indent="-342900">
              <a:spcBef>
                <a:spcPts val="900"/>
              </a:spcBef>
              <a:buFont typeface="+mj-lt"/>
              <a:buAutoNum type="arabicParenR"/>
            </a:pPr>
            <a:r>
              <a:rPr lang="en-US" sz="1800"/>
              <a:t>Team estimates how long each step takes, including </a:t>
            </a:r>
            <a:r>
              <a:rPr lang="en-US" sz="1800" b="1">
                <a:solidFill>
                  <a:schemeClr val="accent5"/>
                </a:solidFill>
              </a:rPr>
              <a:t>wait time (WT)</a:t>
            </a:r>
            <a:r>
              <a:rPr lang="en-US" sz="1800"/>
              <a:t>, </a:t>
            </a:r>
            <a:r>
              <a:rPr lang="en-US" sz="1800" b="1">
                <a:solidFill>
                  <a:schemeClr val="accent6"/>
                </a:solidFill>
              </a:rPr>
              <a:t>process time (PT) </a:t>
            </a:r>
            <a:r>
              <a:rPr lang="en-US" sz="1800"/>
              <a:t>and </a:t>
            </a:r>
            <a:r>
              <a:rPr lang="en-US" sz="1800" b="1">
                <a:solidFill>
                  <a:schemeClr val="accent4"/>
                </a:solidFill>
              </a:rPr>
              <a:t>%C/A</a:t>
            </a:r>
            <a:r>
              <a:rPr lang="en-US" sz="1800"/>
              <a:t>.</a:t>
            </a:r>
          </a:p>
          <a:p>
            <a:pPr marL="457200" indent="-342900">
              <a:spcBef>
                <a:spcPts val="900"/>
              </a:spcBef>
              <a:buFont typeface="+mj-lt"/>
              <a:buAutoNum type="arabicParenR"/>
            </a:pPr>
            <a:r>
              <a:rPr lang="en-US" sz="1800"/>
              <a:t>Document </a:t>
            </a:r>
            <a:r>
              <a:rPr lang="en-US" sz="1800" b="1">
                <a:solidFill>
                  <a:schemeClr val="tx2"/>
                </a:solidFill>
              </a:rPr>
              <a:t>future state</a:t>
            </a:r>
            <a:r>
              <a:rPr lang="en-US" sz="1800"/>
              <a:t> (remove steps, reduce total wait time)</a:t>
            </a:r>
          </a:p>
          <a:p>
            <a:pPr marL="457200" indent="-342900">
              <a:buFont typeface="+mj-lt"/>
              <a:buAutoNum type="arabicParenR"/>
            </a:pPr>
            <a:endParaRPr lang="en-US" sz="1800"/>
          </a:p>
        </p:txBody>
      </p:sp>
      <p:sp>
        <p:nvSpPr>
          <p:cNvPr id="11" name="Text Placeholder 10">
            <a:extLst>
              <a:ext uri="{FF2B5EF4-FFF2-40B4-BE49-F238E27FC236}">
                <a16:creationId xmlns:a16="http://schemas.microsoft.com/office/drawing/2014/main" id="{91CA2684-AFFD-49FB-B3AE-A065FD15725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8307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F9C9C4-D5CE-442E-AE24-83A2284740F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933450"/>
            <a:ext cx="9144000" cy="4214491"/>
          </a:xfrm>
          <a:prstGeom prst="rect">
            <a:avLst/>
          </a:prstGeom>
        </p:spPr>
      </p:pic>
      <p:sp>
        <p:nvSpPr>
          <p:cNvPr id="7" name="Title 5">
            <a:extLst>
              <a:ext uri="{FF2B5EF4-FFF2-40B4-BE49-F238E27FC236}">
                <a16:creationId xmlns:a16="http://schemas.microsoft.com/office/drawing/2014/main" id="{095A56A8-F2A7-4661-8A88-D2F87C640CB8}"/>
              </a:ext>
            </a:extLst>
          </p:cNvPr>
          <p:cNvSpPr>
            <a:spLocks noGrp="1"/>
          </p:cNvSpPr>
          <p:nvPr>
            <p:ph type="title"/>
          </p:nvPr>
        </p:nvSpPr>
        <p:spPr>
          <a:xfrm>
            <a:off x="457200" y="454023"/>
            <a:ext cx="8229600" cy="274449"/>
          </a:xfrm>
        </p:spPr>
        <p:txBody>
          <a:bodyPr/>
          <a:lstStyle/>
          <a:p>
            <a:r>
              <a:rPr lang="en-US"/>
              <a:t>Facilitator Pairing</a:t>
            </a:r>
          </a:p>
        </p:txBody>
      </p:sp>
    </p:spTree>
    <p:extLst>
      <p:ext uri="{BB962C8B-B14F-4D97-AF65-F5344CB8AC3E}">
        <p14:creationId xmlns:p14="http://schemas.microsoft.com/office/powerpoint/2010/main" val="26543053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p:txBody>
          <a:bodyPr/>
          <a:lstStyle/>
          <a:p>
            <a:fld id="{FE894C8D-A86E-C448-9CBF-AD01FEF18A38}" type="slidenum">
              <a:rPr lang="en-US" smtClean="0"/>
              <a:pPr/>
              <a:t>39</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Enable Psychological Safety</a:t>
            </a:r>
          </a:p>
        </p:txBody>
      </p:sp>
      <p:sp>
        <p:nvSpPr>
          <p:cNvPr id="10" name="Text Placeholder 9">
            <a:extLst>
              <a:ext uri="{FF2B5EF4-FFF2-40B4-BE49-F238E27FC236}">
                <a16:creationId xmlns:a16="http://schemas.microsoft.com/office/drawing/2014/main" id="{6A1073F9-513F-4722-AEA7-71970BE75F7E}"/>
              </a:ext>
            </a:extLst>
          </p:cNvPr>
          <p:cNvSpPr>
            <a:spLocks noGrp="1"/>
          </p:cNvSpPr>
          <p:nvPr>
            <p:ph type="body" sz="quarter" idx="12"/>
          </p:nvPr>
        </p:nvSpPr>
        <p:spPr/>
        <p:txBody>
          <a:bodyPr/>
          <a:lstStyle/>
          <a:p>
            <a:endParaRPr lang="en-US"/>
          </a:p>
        </p:txBody>
      </p:sp>
      <p:pic>
        <p:nvPicPr>
          <p:cNvPr id="2" name="Picture 2" descr="Image result for jon snow battle of the bastards gif">
            <a:extLst>
              <a:ext uri="{FF2B5EF4-FFF2-40B4-BE49-F238E27FC236}">
                <a16:creationId xmlns:a16="http://schemas.microsoft.com/office/drawing/2014/main" id="{C9DC1FC0-956D-411D-848D-C78090F0779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98599" y="1299699"/>
            <a:ext cx="6146801" cy="3073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699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a:xfrm>
            <a:off x="457200" y="659001"/>
            <a:ext cx="8229600" cy="274449"/>
          </a:xfrm>
        </p:spPr>
        <p:txBody>
          <a:bodyPr/>
          <a:lstStyle/>
          <a:p>
            <a:r>
              <a:rPr lang="en-US"/>
              <a:t>Lean Software Delivery</a:t>
            </a:r>
          </a:p>
        </p:txBody>
      </p:sp>
      <p:sp>
        <p:nvSpPr>
          <p:cNvPr id="7" name="Text Placeholder 6">
            <a:extLst>
              <a:ext uri="{FF2B5EF4-FFF2-40B4-BE49-F238E27FC236}">
                <a16:creationId xmlns:a16="http://schemas.microsoft.com/office/drawing/2014/main" id="{B9C6D4B5-E13C-403A-8F49-DFB41850D027}"/>
              </a:ext>
            </a:extLst>
          </p:cNvPr>
          <p:cNvSpPr>
            <a:spLocks noGrp="1"/>
          </p:cNvSpPr>
          <p:nvPr>
            <p:ph type="body" sz="quarter" idx="14"/>
          </p:nvPr>
        </p:nvSpPr>
        <p:spPr>
          <a:xfrm>
            <a:off x="457200" y="1874834"/>
            <a:ext cx="8229600" cy="2609665"/>
          </a:xfrm>
        </p:spPr>
        <p:txBody>
          <a:bodyPr/>
          <a:lstStyle/>
          <a:p>
            <a:pPr marL="340995" indent="-226695"/>
            <a:r>
              <a:rPr lang="en-US" sz="1800"/>
              <a:t>Make work visible</a:t>
            </a:r>
          </a:p>
          <a:p>
            <a:pPr marL="340995" indent="-226695"/>
            <a:r>
              <a:rPr lang="en-US" sz="1800"/>
              <a:t>Limit work in progress</a:t>
            </a:r>
          </a:p>
          <a:p>
            <a:pPr marL="340995" indent="-226695"/>
            <a:r>
              <a:rPr lang="en-US" sz="1800"/>
              <a:t>Reduce batch sizes</a:t>
            </a:r>
          </a:p>
          <a:p>
            <a:pPr marL="340995" indent="-226695"/>
            <a:r>
              <a:rPr lang="en-US" sz="1800"/>
              <a:t>Reduce the number of handoffs</a:t>
            </a:r>
          </a:p>
          <a:p>
            <a:pPr marL="340995" indent="-226695"/>
            <a:r>
              <a:rPr lang="en-US" sz="1800">
                <a:solidFill>
                  <a:srgbClr val="23273F"/>
                </a:solidFill>
              </a:rPr>
              <a:t>Identify and elevate our constraints</a:t>
            </a:r>
          </a:p>
          <a:p>
            <a:pPr marL="340995" indent="-226695"/>
            <a:r>
              <a:rPr lang="en-US" sz="1800"/>
              <a:t>Eliminate waste in the value stream</a:t>
            </a:r>
          </a:p>
          <a:p>
            <a:pPr marL="340995" indent="-226695"/>
            <a:endParaRPr lang="en-US" sz="1800"/>
          </a:p>
          <a:p>
            <a:pPr marL="340995" indent="-226695"/>
            <a:endParaRPr lang="en-US" sz="1800"/>
          </a:p>
        </p:txBody>
      </p:sp>
      <p:sp>
        <p:nvSpPr>
          <p:cNvPr id="8" name="Text Placeholder 7">
            <a:extLst>
              <a:ext uri="{FF2B5EF4-FFF2-40B4-BE49-F238E27FC236}">
                <a16:creationId xmlns:a16="http://schemas.microsoft.com/office/drawing/2014/main" id="{6CD92577-849E-429F-B5A1-5E83C91BD934}"/>
              </a:ext>
            </a:extLst>
          </p:cNvPr>
          <p:cNvSpPr>
            <a:spLocks noGrp="1"/>
          </p:cNvSpPr>
          <p:nvPr>
            <p:ph type="body" sz="quarter" idx="15"/>
          </p:nvPr>
        </p:nvSpPr>
        <p:spPr>
          <a:xfrm>
            <a:off x="457200" y="1415093"/>
            <a:ext cx="8229600" cy="330200"/>
          </a:xfrm>
        </p:spPr>
        <p:txBody>
          <a:bodyPr/>
          <a:lstStyle/>
          <a:p>
            <a:r>
              <a:rPr lang="en-US"/>
              <a:t>Concepts that carry over</a:t>
            </a:r>
          </a:p>
        </p:txBody>
      </p:sp>
      <p:pic>
        <p:nvPicPr>
          <p:cNvPr id="2" name="Picture 2" descr="A close up of a device&#10;&#10;Description generated with high confidence">
            <a:extLst>
              <a:ext uri="{FF2B5EF4-FFF2-40B4-BE49-F238E27FC236}">
                <a16:creationId xmlns:a16="http://schemas.microsoft.com/office/drawing/2014/main" id="{603D6B2B-3A0D-4DD1-8AFE-FBDD05CBE5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6869" y="1329440"/>
            <a:ext cx="1619430" cy="2484620"/>
          </a:xfrm>
          <a:prstGeom prst="rect">
            <a:avLst/>
          </a:prstGeom>
        </p:spPr>
      </p:pic>
      <p:pic>
        <p:nvPicPr>
          <p:cNvPr id="9" name="Picture 2" descr="https://images-na.ssl-images-amazon.com/images/I/51slEWr0GfL._SX376_BO1,204,203,200_.jpg">
            <a:extLst>
              <a:ext uri="{FF2B5EF4-FFF2-40B4-BE49-F238E27FC236}">
                <a16:creationId xmlns:a16="http://schemas.microsoft.com/office/drawing/2014/main" id="{C9EBF3FF-280C-4E8F-BF40-B93EDE755F3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41460" y="2363281"/>
            <a:ext cx="1606855" cy="212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16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p:txBody>
          <a:bodyPr/>
          <a:lstStyle/>
          <a:p>
            <a:fld id="{FE894C8D-A86E-C448-9CBF-AD01FEF18A38}" type="slidenum">
              <a:rPr lang="en-US" smtClean="0"/>
              <a:pPr/>
              <a:t>40</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Measure impacts along the way</a:t>
            </a:r>
          </a:p>
        </p:txBody>
      </p:sp>
      <p:sp>
        <p:nvSpPr>
          <p:cNvPr id="10" name="Text Placeholder 9">
            <a:extLst>
              <a:ext uri="{FF2B5EF4-FFF2-40B4-BE49-F238E27FC236}">
                <a16:creationId xmlns:a16="http://schemas.microsoft.com/office/drawing/2014/main" id="{6A1073F9-513F-4722-AEA7-71970BE75F7E}"/>
              </a:ext>
            </a:extLst>
          </p:cNvPr>
          <p:cNvSpPr>
            <a:spLocks noGrp="1"/>
          </p:cNvSpPr>
          <p:nvPr>
            <p:ph type="body" sz="quarter" idx="12"/>
          </p:nvPr>
        </p:nvSpPr>
        <p:spPr/>
        <p:txBody>
          <a:bodyPr/>
          <a:lstStyle/>
          <a:p>
            <a:endParaRPr lang="en-US"/>
          </a:p>
        </p:txBody>
      </p:sp>
      <p:pic>
        <p:nvPicPr>
          <p:cNvPr id="1026" name="Picture 2" descr="Image result for plan do check act">
            <a:extLst>
              <a:ext uri="{FF2B5EF4-FFF2-40B4-BE49-F238E27FC236}">
                <a16:creationId xmlns:a16="http://schemas.microsoft.com/office/drawing/2014/main" id="{4595CEBC-6BDC-4B5B-AF63-F5038B42F7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43843" y="1422799"/>
            <a:ext cx="2750787" cy="27507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A screenshot of a cell phone&#10;&#10;Description generated with very high confidence">
            <a:extLst>
              <a:ext uri="{FF2B5EF4-FFF2-40B4-BE49-F238E27FC236}">
                <a16:creationId xmlns:a16="http://schemas.microsoft.com/office/drawing/2014/main" id="{844DE16D-8EF9-4431-B0E8-906D6899366B}"/>
              </a:ext>
            </a:extLst>
          </p:cNvPr>
          <p:cNvPicPr>
            <a:picLocks noChangeAspect="1"/>
          </p:cNvPicPr>
          <p:nvPr/>
        </p:nvPicPr>
        <p:blipFill>
          <a:blip r:embed="rId4"/>
          <a:stretch>
            <a:fillRect/>
          </a:stretch>
        </p:blipFill>
        <p:spPr>
          <a:xfrm>
            <a:off x="547777" y="1305545"/>
            <a:ext cx="5320341" cy="3200955"/>
          </a:xfrm>
          <a:prstGeom prst="rect">
            <a:avLst/>
          </a:prstGeom>
        </p:spPr>
      </p:pic>
    </p:spTree>
    <p:extLst>
      <p:ext uri="{BB962C8B-B14F-4D97-AF65-F5344CB8AC3E}">
        <p14:creationId xmlns:p14="http://schemas.microsoft.com/office/powerpoint/2010/main" val="400284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750" fill="hold"/>
                                        <p:tgtEl>
                                          <p:spTgt spid="1026"/>
                                        </p:tgtEl>
                                        <p:attrNameLst>
                                          <p:attrName>ppt_w</p:attrName>
                                        </p:attrNameLst>
                                      </p:cBhvr>
                                      <p:tavLst>
                                        <p:tav tm="0">
                                          <p:val>
                                            <p:fltVal val="0"/>
                                          </p:val>
                                        </p:tav>
                                        <p:tav tm="100000">
                                          <p:val>
                                            <p:strVal val="#ppt_w"/>
                                          </p:val>
                                        </p:tav>
                                      </p:tavLst>
                                    </p:anim>
                                    <p:anim calcmode="lin" valueType="num">
                                      <p:cBhvr>
                                        <p:cTn id="8" dur="750" fill="hold"/>
                                        <p:tgtEl>
                                          <p:spTgt spid="1026"/>
                                        </p:tgtEl>
                                        <p:attrNameLst>
                                          <p:attrName>ppt_h</p:attrName>
                                        </p:attrNameLst>
                                      </p:cBhvr>
                                      <p:tavLst>
                                        <p:tav tm="0">
                                          <p:val>
                                            <p:fltVal val="0"/>
                                          </p:val>
                                        </p:tav>
                                        <p:tav tm="100000">
                                          <p:val>
                                            <p:strVal val="#ppt_h"/>
                                          </p:val>
                                        </p:tav>
                                      </p:tavLst>
                                    </p:anim>
                                    <p:anim calcmode="lin" valueType="num">
                                      <p:cBhvr>
                                        <p:cTn id="9" dur="750" fill="hold"/>
                                        <p:tgtEl>
                                          <p:spTgt spid="1026"/>
                                        </p:tgtEl>
                                        <p:attrNameLst>
                                          <p:attrName>style.rotation</p:attrName>
                                        </p:attrNameLst>
                                      </p:cBhvr>
                                      <p:tavLst>
                                        <p:tav tm="0">
                                          <p:val>
                                            <p:fltVal val="90"/>
                                          </p:val>
                                        </p:tav>
                                        <p:tav tm="100000">
                                          <p:val>
                                            <p:fltVal val="0"/>
                                          </p:val>
                                        </p:tav>
                                      </p:tavLst>
                                    </p:anim>
                                    <p:animEffect transition="in" filter="fade">
                                      <p:cBhvr>
                                        <p:cTn id="10" dur="7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p:txBody>
          <a:bodyPr/>
          <a:lstStyle/>
          <a:p>
            <a:fld id="{FE894C8D-A86E-C448-9CBF-AD01FEF18A38}" type="slidenum">
              <a:rPr lang="en-US" smtClean="0"/>
              <a:pPr/>
              <a:t>41</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Don’t underestimate time to improvement</a:t>
            </a:r>
          </a:p>
        </p:txBody>
      </p:sp>
      <p:pic>
        <p:nvPicPr>
          <p:cNvPr id="2050" name="Picture 2" descr="Shortcut to Success Blog.jpg">
            <a:extLst>
              <a:ext uri="{FF2B5EF4-FFF2-40B4-BE49-F238E27FC236}">
                <a16:creationId xmlns:a16="http://schemas.microsoft.com/office/drawing/2014/main" id="{B9CC8072-863F-461F-B463-9BB06713DF6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06727" y="1184153"/>
            <a:ext cx="7330545" cy="33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920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90EB94-0E1B-4FA0-84FC-999FA2C2F07F}"/>
              </a:ext>
            </a:extLst>
          </p:cNvPr>
          <p:cNvSpPr>
            <a:spLocks noGrp="1"/>
          </p:cNvSpPr>
          <p:nvPr>
            <p:ph type="body" sz="quarter" idx="10"/>
          </p:nvPr>
        </p:nvSpPr>
        <p:spPr/>
        <p:txBody>
          <a:bodyPr/>
          <a:lstStyle/>
          <a:p>
            <a:r>
              <a:rPr lang="en-US"/>
              <a:t>Where to go from here…</a:t>
            </a:r>
          </a:p>
        </p:txBody>
      </p:sp>
      <p:sp>
        <p:nvSpPr>
          <p:cNvPr id="2" name="Slide Number Placeholder 1">
            <a:extLst>
              <a:ext uri="{FF2B5EF4-FFF2-40B4-BE49-F238E27FC236}">
                <a16:creationId xmlns:a16="http://schemas.microsoft.com/office/drawing/2014/main" id="{C8ED9ACE-6A89-42EC-98AE-CA24E771332D}"/>
              </a:ext>
            </a:extLst>
          </p:cNvPr>
          <p:cNvSpPr>
            <a:spLocks noGrp="1"/>
          </p:cNvSpPr>
          <p:nvPr>
            <p:ph type="sldNum" sz="quarter" idx="4294967295"/>
          </p:nvPr>
        </p:nvSpPr>
        <p:spPr>
          <a:xfrm>
            <a:off x="0" y="4664075"/>
            <a:ext cx="266700" cy="274638"/>
          </a:xfrm>
        </p:spPr>
        <p:txBody>
          <a:bodyPr/>
          <a:lstStyle/>
          <a:p>
            <a:fld id="{FE894C8D-A86E-C448-9CBF-AD01FEF18A38}" type="slidenum">
              <a:rPr lang="en-US" smtClean="0"/>
              <a:pPr/>
              <a:t>42</a:t>
            </a:fld>
            <a:endParaRPr lang="en-US"/>
          </a:p>
        </p:txBody>
      </p:sp>
    </p:spTree>
    <p:extLst>
      <p:ext uri="{BB962C8B-B14F-4D97-AF65-F5344CB8AC3E}">
        <p14:creationId xmlns:p14="http://schemas.microsoft.com/office/powerpoint/2010/main" val="233962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158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a:xfrm>
            <a:off x="480059" y="1540230"/>
            <a:ext cx="2751871" cy="2070074"/>
          </a:xfrm>
        </p:spPr>
        <p:txBody>
          <a:bodyPr vert="horz" lIns="91440" tIns="45720" rIns="91440" bIns="45720" rtlCol="0" anchor="ctr">
            <a:normAutofit fontScale="90000"/>
          </a:bodyPr>
          <a:lstStyle/>
          <a:p>
            <a:pPr defTabSz="914400">
              <a:lnSpc>
                <a:spcPct val="90000"/>
              </a:lnSpc>
            </a:pPr>
            <a:r>
              <a:rPr lang="en-US" sz="3400" kern="1200">
                <a:solidFill>
                  <a:srgbClr val="FFFFFF"/>
                </a:solidFill>
                <a:latin typeface="+mj-lt"/>
                <a:ea typeface="+mj-ea"/>
                <a:cs typeface="+mj-cs"/>
              </a:rPr>
              <a:t>The Comment Commit – John Allspaw</a:t>
            </a:r>
          </a:p>
        </p:txBody>
      </p:sp>
      <p:sp>
        <p:nvSpPr>
          <p:cNvPr id="11" name="Text Placeholder 10">
            <a:extLst>
              <a:ext uri="{FF2B5EF4-FFF2-40B4-BE49-F238E27FC236}">
                <a16:creationId xmlns:a16="http://schemas.microsoft.com/office/drawing/2014/main" id="{91CA2684-AFFD-49FB-B3AE-A065FD15725A}"/>
              </a:ext>
            </a:extLst>
          </p:cNvPr>
          <p:cNvSpPr>
            <a:spLocks noGrp="1"/>
          </p:cNvSpPr>
          <p:nvPr>
            <p:ph type="body" sz="quarter" idx="12"/>
          </p:nvPr>
        </p:nvSpPr>
        <p:spPr>
          <a:xfrm>
            <a:off x="4520305" y="229924"/>
            <a:ext cx="4143636" cy="3922976"/>
          </a:xfrm>
        </p:spPr>
        <p:txBody>
          <a:bodyPr vert="horz" lIns="91440" tIns="45720" rIns="91440" bIns="45720" rtlCol="0" anchor="ctr">
            <a:normAutofit/>
          </a:bodyPr>
          <a:lstStyle/>
          <a:p>
            <a:pPr marL="114300" indent="-228600" defTabSz="914400">
              <a:lnSpc>
                <a:spcPct val="90000"/>
              </a:lnSpc>
              <a:buFont typeface="Arial" panose="020B0604020202020204" pitchFamily="34" charset="0"/>
              <a:buChar char="•"/>
            </a:pPr>
            <a:endParaRPr lang="en-US" sz="1800">
              <a:solidFill>
                <a:srgbClr val="000000"/>
              </a:solidFill>
              <a:latin typeface="+mn-lt"/>
              <a:cs typeface="+mn-cs"/>
            </a:endParaRPr>
          </a:p>
          <a:p>
            <a:pPr defTabSz="914400">
              <a:lnSpc>
                <a:spcPct val="90000"/>
              </a:lnSpc>
            </a:pPr>
            <a:r>
              <a:rPr lang="en-US" sz="1800">
                <a:solidFill>
                  <a:srgbClr val="000000"/>
                </a:solidFill>
                <a:latin typeface="+mn-lt"/>
                <a:cs typeface="+mn-cs"/>
              </a:rPr>
              <a:t>"Measure cycle time of a comment change pushed to production."</a:t>
            </a:r>
          </a:p>
          <a:p>
            <a:pPr marL="457200" indent="-228600" defTabSz="914400">
              <a:lnSpc>
                <a:spcPct val="90000"/>
              </a:lnSpc>
              <a:buFont typeface="Arial" panose="020B0604020202020204" pitchFamily="34" charset="0"/>
              <a:buChar char="•"/>
            </a:pPr>
            <a:endParaRPr lang="en-US" sz="1800">
              <a:solidFill>
                <a:srgbClr val="000000"/>
              </a:solidFill>
              <a:latin typeface="+mn-lt"/>
              <a:cs typeface="+mn-cs"/>
            </a:endParaRPr>
          </a:p>
          <a:p>
            <a:pPr marL="457200" indent="-228600" defTabSz="914400">
              <a:lnSpc>
                <a:spcPct val="90000"/>
              </a:lnSpc>
              <a:buFont typeface="Arial" panose="020B0604020202020204" pitchFamily="34" charset="0"/>
              <a:buChar char="•"/>
            </a:pPr>
            <a:endParaRPr lang="en-US" sz="1800">
              <a:solidFill>
                <a:srgbClr val="000000"/>
              </a:solidFill>
              <a:latin typeface="+mn-lt"/>
              <a:cs typeface="+mn-cs"/>
            </a:endParaRPr>
          </a:p>
          <a:p>
            <a:pPr marL="805180" lvl="1" indent="-228600" defTabSz="914400">
              <a:lnSpc>
                <a:spcPct val="90000"/>
              </a:lnSpc>
              <a:buFont typeface="Arial" panose="020B0604020202020204" pitchFamily="34" charset="0"/>
              <a:buChar char="•"/>
            </a:pPr>
            <a:r>
              <a:rPr lang="en-US" sz="1800">
                <a:solidFill>
                  <a:srgbClr val="000000"/>
                </a:solidFill>
                <a:latin typeface="+mn-lt"/>
                <a:cs typeface="+mn-cs"/>
              </a:rPr>
              <a:t>Low risk, easy change to gain VSM familiarity.</a:t>
            </a:r>
            <a:br>
              <a:rPr lang="en-US" sz="1800">
                <a:solidFill>
                  <a:srgbClr val="000000"/>
                </a:solidFill>
                <a:latin typeface="+mn-lt"/>
                <a:cs typeface="+mn-cs"/>
              </a:rPr>
            </a:br>
            <a:endParaRPr lang="en-US" sz="1800">
              <a:solidFill>
                <a:srgbClr val="000000"/>
              </a:solidFill>
              <a:latin typeface="+mn-lt"/>
              <a:cs typeface="+mn-cs"/>
            </a:endParaRPr>
          </a:p>
          <a:p>
            <a:pPr marL="805180" lvl="1" indent="-228600" defTabSz="914400">
              <a:lnSpc>
                <a:spcPct val="90000"/>
              </a:lnSpc>
              <a:buFont typeface="Arial" panose="020B0604020202020204" pitchFamily="34" charset="0"/>
              <a:buChar char="•"/>
            </a:pPr>
            <a:r>
              <a:rPr lang="en-US" sz="1800">
                <a:solidFill>
                  <a:srgbClr val="000000"/>
                </a:solidFill>
                <a:latin typeface="+mn-lt"/>
                <a:cs typeface="+mn-cs"/>
              </a:rPr>
              <a:t>Energizes team to see what’s possible.</a:t>
            </a:r>
          </a:p>
        </p:txBody>
      </p:sp>
    </p:spTree>
    <p:extLst>
      <p:ext uri="{BB962C8B-B14F-4D97-AF65-F5344CB8AC3E}">
        <p14:creationId xmlns:p14="http://schemas.microsoft.com/office/powerpoint/2010/main" val="5621936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a:xfrm>
            <a:off x="628650" y="273843"/>
            <a:ext cx="7886700" cy="994173"/>
          </a:xfrm>
        </p:spPr>
        <p:txBody>
          <a:bodyPr vert="horz" lIns="91440" tIns="45720" rIns="91440" bIns="45720" rtlCol="0" anchor="ctr">
            <a:normAutofit/>
          </a:bodyPr>
          <a:lstStyle/>
          <a:p>
            <a:pPr defTabSz="914400">
              <a:lnSpc>
                <a:spcPct val="90000"/>
              </a:lnSpc>
            </a:pPr>
            <a:r>
              <a:rPr lang="en-US" sz="3600">
                <a:solidFill>
                  <a:schemeClr val="tx1"/>
                </a:solidFill>
                <a:latin typeface="+mj-lt"/>
                <a:cs typeface="+mj-cs"/>
              </a:rPr>
              <a:t>Invest in early adopters</a:t>
            </a:r>
            <a:endParaRPr lang="en-US" sz="3600" kern="120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685996D5-AA86-47F4-886F-26FF86F1A9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955" y="1268016"/>
            <a:ext cx="6178090" cy="3746897"/>
          </a:xfrm>
          <a:prstGeom prst="rect">
            <a:avLst/>
          </a:prstGeom>
        </p:spPr>
      </p:pic>
    </p:spTree>
    <p:extLst>
      <p:ext uri="{BB962C8B-B14F-4D97-AF65-F5344CB8AC3E}">
        <p14:creationId xmlns:p14="http://schemas.microsoft.com/office/powerpoint/2010/main" val="16220389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9580DC5-5E89-4DAF-94F8-756A40C98A02}"/>
              </a:ext>
            </a:extLst>
          </p:cNvPr>
          <p:cNvSpPr txBox="1"/>
          <p:nvPr/>
        </p:nvSpPr>
        <p:spPr>
          <a:xfrm>
            <a:off x="6719919" y="4781056"/>
            <a:ext cx="2690877" cy="792480"/>
          </a:xfrm>
          <a:prstGeom prst="rect">
            <a:avLst/>
          </a:prstGeom>
        </p:spPr>
        <p:txBody>
          <a:bodyPr vert="horz" wrap="square" lIns="0" tIns="0" rIns="0" bIns="0" rtlCol="0" anchor="ctr">
            <a:noAutofit/>
          </a:bodyPr>
          <a:lstStyle/>
          <a:p>
            <a:pPr>
              <a:spcBef>
                <a:spcPts val="0"/>
              </a:spcBef>
            </a:pPr>
            <a:r>
              <a:rPr lang="en-US" sz="48000" b="1" spc="-70">
                <a:solidFill>
                  <a:srgbClr val="CCE9F8"/>
                </a:solidFill>
                <a:latin typeface="+mj-lt"/>
                <a:cs typeface="FS Elliot Pro Light"/>
              </a:rPr>
              <a:t>”</a:t>
            </a:r>
          </a:p>
        </p:txBody>
      </p:sp>
      <p:sp>
        <p:nvSpPr>
          <p:cNvPr id="4" name="TextBox 3">
            <a:extLst>
              <a:ext uri="{FF2B5EF4-FFF2-40B4-BE49-F238E27FC236}">
                <a16:creationId xmlns:a16="http://schemas.microsoft.com/office/drawing/2014/main" id="{2075839E-000C-43C9-A90E-4BA367FCFC29}"/>
              </a:ext>
            </a:extLst>
          </p:cNvPr>
          <p:cNvSpPr txBox="1"/>
          <p:nvPr/>
        </p:nvSpPr>
        <p:spPr>
          <a:xfrm>
            <a:off x="-525780" y="-632460"/>
            <a:ext cx="2659380" cy="2623705"/>
          </a:xfrm>
          <a:prstGeom prst="rect">
            <a:avLst/>
          </a:prstGeom>
        </p:spPr>
        <p:txBody>
          <a:bodyPr vert="horz" wrap="square" lIns="0" tIns="0" rIns="0" bIns="0" rtlCol="0" anchor="t">
            <a:noAutofit/>
          </a:bodyPr>
          <a:lstStyle/>
          <a:p>
            <a:pPr>
              <a:lnSpc>
                <a:spcPct val="90000"/>
              </a:lnSpc>
              <a:spcBef>
                <a:spcPts val="0"/>
              </a:spcBef>
            </a:pPr>
            <a:r>
              <a:rPr lang="en-US" sz="48000" b="1" spc="-70">
                <a:solidFill>
                  <a:srgbClr val="CCE9F8"/>
                </a:solidFill>
                <a:latin typeface="+mj-lt"/>
                <a:cs typeface="FS Elliot Pro Light"/>
              </a:rPr>
              <a:t>“</a:t>
            </a:r>
          </a:p>
        </p:txBody>
      </p:sp>
      <p:sp>
        <p:nvSpPr>
          <p:cNvPr id="6" name="TextBox 5"/>
          <p:cNvSpPr txBox="1"/>
          <p:nvPr/>
        </p:nvSpPr>
        <p:spPr>
          <a:xfrm>
            <a:off x="2409634" y="1173004"/>
            <a:ext cx="4622800" cy="2696123"/>
          </a:xfrm>
          <a:prstGeom prst="rect">
            <a:avLst/>
          </a:prstGeom>
          <a:noFill/>
        </p:spPr>
        <p:txBody>
          <a:bodyPr wrap="square" rtlCol="0" anchor="t">
            <a:spAutoFit/>
          </a:bodyPr>
          <a:lstStyle/>
          <a:p>
            <a:pPr>
              <a:lnSpc>
                <a:spcPct val="90000"/>
              </a:lnSpc>
            </a:pPr>
            <a:r>
              <a:rPr lang="en-US" sz="3600">
                <a:solidFill>
                  <a:srgbClr val="162B48"/>
                </a:solidFill>
                <a:latin typeface="+mj-lt"/>
                <a:cs typeface="FS Elliot Pro Light"/>
              </a:rPr>
              <a:t>You can do anything. But you can’t do everything.</a:t>
            </a:r>
          </a:p>
          <a:p>
            <a:pPr>
              <a:lnSpc>
                <a:spcPct val="200000"/>
              </a:lnSpc>
            </a:pPr>
            <a:r>
              <a:rPr lang="en-US" sz="2000" b="1">
                <a:solidFill>
                  <a:schemeClr val="bg2"/>
                </a:solidFill>
                <a:latin typeface="FS Elliot Pro"/>
                <a:cs typeface="FS Elliot Pro"/>
              </a:rPr>
              <a:t>–David Allen, </a:t>
            </a:r>
            <a:r>
              <a:rPr lang="en-US" sz="2000" b="1" i="1">
                <a:solidFill>
                  <a:schemeClr val="bg2"/>
                </a:solidFill>
                <a:latin typeface="FS Elliot Pro"/>
                <a:cs typeface="FS Elliot Pro"/>
              </a:rPr>
              <a:t>Getting Things Done</a:t>
            </a:r>
            <a:endParaRPr lang="en-US" sz="2000" b="1">
              <a:solidFill>
                <a:schemeClr val="bg2"/>
              </a:solidFill>
              <a:latin typeface="FS Elliot Pro"/>
              <a:cs typeface="FS Elliot Pro"/>
            </a:endParaRPr>
          </a:p>
          <a:p>
            <a:pPr algn="ctr"/>
            <a:endParaRPr lang="en-US" sz="3200" b="1">
              <a:solidFill>
                <a:srgbClr val="FF6600"/>
              </a:solidFill>
              <a:latin typeface="Franklin Gothic Medium Cond"/>
              <a:cs typeface="Franklin Gothic Medium Cond"/>
            </a:endParaRPr>
          </a:p>
        </p:txBody>
      </p:sp>
      <p:sp>
        <p:nvSpPr>
          <p:cNvPr id="2" name="Slide Number Placeholder 1"/>
          <p:cNvSpPr>
            <a:spLocks noGrp="1"/>
          </p:cNvSpPr>
          <p:nvPr>
            <p:ph type="sldNum" sz="quarter" idx="10"/>
          </p:nvPr>
        </p:nvSpPr>
        <p:spPr/>
        <p:txBody>
          <a:bodyPr/>
          <a:lstStyle/>
          <a:p>
            <a:fld id="{FE894C8D-A86E-C448-9CBF-AD01FEF18A38}" type="slidenum">
              <a:rPr lang="en-US" smtClean="0"/>
              <a:pPr/>
              <a:t>45</a:t>
            </a:fld>
            <a:endParaRPr lang="en-US"/>
          </a:p>
        </p:txBody>
      </p:sp>
    </p:spTree>
    <p:extLst>
      <p:ext uri="{BB962C8B-B14F-4D97-AF65-F5344CB8AC3E}">
        <p14:creationId xmlns:p14="http://schemas.microsoft.com/office/powerpoint/2010/main" val="1842133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241459-79F0-4C93-8420-63E7B28BEF4B}"/>
              </a:ext>
            </a:extLst>
          </p:cNvPr>
          <p:cNvSpPr txBox="1"/>
          <p:nvPr/>
        </p:nvSpPr>
        <p:spPr>
          <a:xfrm>
            <a:off x="1379095" y="1902954"/>
            <a:ext cx="6385810" cy="1080878"/>
          </a:xfrm>
          <a:prstGeom prst="rect">
            <a:avLst/>
          </a:prstGeom>
        </p:spPr>
        <p:txBody>
          <a:bodyPr vert="horz" wrap="square" lIns="91440" tIns="45720" rIns="91440" bIns="45720" rtlCol="0">
            <a:noAutofit/>
          </a:bodyPr>
          <a:lstStyle/>
          <a:p>
            <a:pPr algn="ctr">
              <a:lnSpc>
                <a:spcPct val="90000"/>
              </a:lnSpc>
              <a:spcBef>
                <a:spcPts val="0"/>
              </a:spcBef>
            </a:pPr>
            <a:r>
              <a:rPr lang="en-US" sz="3600" spc="-70">
                <a:solidFill>
                  <a:srgbClr val="0091DA"/>
                </a:solidFill>
                <a:latin typeface="+mj-lt"/>
                <a:cs typeface="FS Elliot Pro Light"/>
              </a:rPr>
              <a:t>Focus where there’s</a:t>
            </a:r>
            <a:br>
              <a:rPr lang="en-US" sz="3600" spc="-70">
                <a:solidFill>
                  <a:srgbClr val="0091DA"/>
                </a:solidFill>
                <a:latin typeface="+mj-lt"/>
                <a:cs typeface="FS Elliot Pro Light"/>
              </a:rPr>
            </a:br>
            <a:r>
              <a:rPr lang="en-US" sz="3600" b="1" spc="-70">
                <a:solidFill>
                  <a:srgbClr val="C00000"/>
                </a:solidFill>
                <a:latin typeface="+mj-lt"/>
                <a:cs typeface="FS Elliot Pro Light"/>
              </a:rPr>
              <a:t>significant delay</a:t>
            </a:r>
            <a:br>
              <a:rPr lang="en-US" sz="3600" b="1" spc="-70">
                <a:solidFill>
                  <a:srgbClr val="C00000"/>
                </a:solidFill>
                <a:latin typeface="+mj-lt"/>
                <a:cs typeface="FS Elliot Pro Light"/>
              </a:rPr>
            </a:br>
            <a:r>
              <a:rPr lang="en-US" sz="3600" spc="-70">
                <a:solidFill>
                  <a:srgbClr val="0091DA"/>
                </a:solidFill>
                <a:cs typeface="FS Elliot Pro Light"/>
              </a:rPr>
              <a:t>(long lead time). </a:t>
            </a:r>
            <a:endParaRPr lang="en-US" sz="3600" spc="-70">
              <a:solidFill>
                <a:srgbClr val="0091DA"/>
              </a:solidFill>
              <a:latin typeface="+mj-lt"/>
              <a:cs typeface="FS Elliot Pro Light"/>
            </a:endParaRPr>
          </a:p>
        </p:txBody>
      </p:sp>
    </p:spTree>
    <p:extLst>
      <p:ext uri="{BB962C8B-B14F-4D97-AF65-F5344CB8AC3E}">
        <p14:creationId xmlns:p14="http://schemas.microsoft.com/office/powerpoint/2010/main" val="2391735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241459-79F0-4C93-8420-63E7B28BEF4B}"/>
              </a:ext>
            </a:extLst>
          </p:cNvPr>
          <p:cNvSpPr txBox="1"/>
          <p:nvPr/>
        </p:nvSpPr>
        <p:spPr>
          <a:xfrm>
            <a:off x="1379095" y="1902954"/>
            <a:ext cx="6385810" cy="1551446"/>
          </a:xfrm>
          <a:prstGeom prst="rect">
            <a:avLst/>
          </a:prstGeom>
        </p:spPr>
        <p:txBody>
          <a:bodyPr vert="horz" wrap="square" lIns="91440" tIns="45720" rIns="91440" bIns="45720" rtlCol="0">
            <a:noAutofit/>
          </a:bodyPr>
          <a:lstStyle/>
          <a:p>
            <a:pPr algn="ctr">
              <a:lnSpc>
                <a:spcPct val="90000"/>
              </a:lnSpc>
              <a:spcBef>
                <a:spcPts val="0"/>
              </a:spcBef>
            </a:pPr>
            <a:r>
              <a:rPr lang="en-US" sz="3600" spc="-70">
                <a:solidFill>
                  <a:srgbClr val="0091DA"/>
                </a:solidFill>
                <a:latin typeface="+mj-lt"/>
                <a:cs typeface="FS Elliot Pro Light"/>
              </a:rPr>
              <a:t>Focus where there’s</a:t>
            </a:r>
            <a:br>
              <a:rPr lang="en-US" sz="3600" spc="-70">
                <a:solidFill>
                  <a:srgbClr val="0091DA"/>
                </a:solidFill>
                <a:latin typeface="+mj-lt"/>
                <a:cs typeface="FS Elliot Pro Light"/>
              </a:rPr>
            </a:br>
            <a:r>
              <a:rPr lang="en-US" sz="3600" b="1" spc="-70">
                <a:solidFill>
                  <a:srgbClr val="C00000"/>
                </a:solidFill>
                <a:latin typeface="+mj-lt"/>
                <a:cs typeface="FS Elliot Pro Light"/>
              </a:rPr>
              <a:t>significant re-work</a:t>
            </a:r>
            <a:br>
              <a:rPr lang="en-US" sz="3600" spc="-70">
                <a:solidFill>
                  <a:srgbClr val="0091DA"/>
                </a:solidFill>
                <a:latin typeface="+mj-lt"/>
                <a:cs typeface="FS Elliot Pro Light"/>
              </a:rPr>
            </a:br>
            <a:r>
              <a:rPr lang="en-US" sz="3600" spc="-70">
                <a:solidFill>
                  <a:srgbClr val="0091DA"/>
                </a:solidFill>
                <a:latin typeface="+mj-lt"/>
                <a:cs typeface="FS Elliot Pro Light"/>
              </a:rPr>
              <a:t>(low %C/A).</a:t>
            </a:r>
          </a:p>
        </p:txBody>
      </p:sp>
    </p:spTree>
    <p:extLst>
      <p:ext uri="{BB962C8B-B14F-4D97-AF65-F5344CB8AC3E}">
        <p14:creationId xmlns:p14="http://schemas.microsoft.com/office/powerpoint/2010/main" val="14019677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241459-79F0-4C93-8420-63E7B28BEF4B}"/>
              </a:ext>
            </a:extLst>
          </p:cNvPr>
          <p:cNvSpPr txBox="1"/>
          <p:nvPr/>
        </p:nvSpPr>
        <p:spPr>
          <a:xfrm>
            <a:off x="1379095" y="1902954"/>
            <a:ext cx="6385810" cy="1551446"/>
          </a:xfrm>
          <a:prstGeom prst="rect">
            <a:avLst/>
          </a:prstGeom>
        </p:spPr>
        <p:txBody>
          <a:bodyPr vert="horz" wrap="square" lIns="91440" tIns="45720" rIns="91440" bIns="45720" rtlCol="0">
            <a:noAutofit/>
          </a:bodyPr>
          <a:lstStyle/>
          <a:p>
            <a:pPr algn="ctr">
              <a:lnSpc>
                <a:spcPct val="90000"/>
              </a:lnSpc>
              <a:spcBef>
                <a:spcPts val="0"/>
              </a:spcBef>
            </a:pPr>
            <a:r>
              <a:rPr lang="en-US" sz="3600" spc="-70">
                <a:solidFill>
                  <a:srgbClr val="0091DA"/>
                </a:solidFill>
                <a:latin typeface="+mj-lt"/>
                <a:cs typeface="FS Elliot Pro Light"/>
              </a:rPr>
              <a:t>Avoid the temptation of</a:t>
            </a:r>
            <a:br>
              <a:rPr lang="en-US" sz="3600" spc="-70">
                <a:solidFill>
                  <a:srgbClr val="0091DA"/>
                </a:solidFill>
                <a:latin typeface="+mj-lt"/>
                <a:cs typeface="FS Elliot Pro Light"/>
              </a:rPr>
            </a:br>
            <a:r>
              <a:rPr lang="en-US" sz="3600" b="1" spc="-70">
                <a:solidFill>
                  <a:srgbClr val="C00000"/>
                </a:solidFill>
                <a:latin typeface="+mj-lt"/>
                <a:cs typeface="FS Elliot Pro Light"/>
              </a:rPr>
              <a:t>improvement whack-a-mole.</a:t>
            </a:r>
            <a:endParaRPr lang="en-US" sz="3600" spc="-70">
              <a:solidFill>
                <a:srgbClr val="0091DA"/>
              </a:solidFill>
              <a:latin typeface="+mj-lt"/>
              <a:cs typeface="FS Elliot Pro Light"/>
            </a:endParaRPr>
          </a:p>
        </p:txBody>
      </p:sp>
    </p:spTree>
    <p:extLst>
      <p:ext uri="{BB962C8B-B14F-4D97-AF65-F5344CB8AC3E}">
        <p14:creationId xmlns:p14="http://schemas.microsoft.com/office/powerpoint/2010/main" val="224033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ABA1813-F206-4536-B9FF-8681053081DD}"/>
              </a:ext>
            </a:extLst>
          </p:cNvPr>
          <p:cNvSpPr>
            <a:spLocks noGrp="1"/>
          </p:cNvSpPr>
          <p:nvPr>
            <p:ph type="sldNum" sz="quarter" idx="10"/>
          </p:nvPr>
        </p:nvSpPr>
        <p:spPr/>
        <p:txBody>
          <a:bodyPr/>
          <a:lstStyle/>
          <a:p>
            <a:fld id="{FE894C8D-A86E-C448-9CBF-AD01FEF18A38}" type="slidenum">
              <a:rPr lang="en-US" smtClean="0"/>
              <a:pPr/>
              <a:t>49</a:t>
            </a:fld>
            <a:endParaRPr lang="en-US"/>
          </a:p>
        </p:txBody>
      </p:sp>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p:txBody>
          <a:bodyPr/>
          <a:lstStyle/>
          <a:p>
            <a:endParaRPr lang="en-US"/>
          </a:p>
        </p:txBody>
      </p:sp>
      <p:sp>
        <p:nvSpPr>
          <p:cNvPr id="6" name="Title 5">
            <a:extLst>
              <a:ext uri="{FF2B5EF4-FFF2-40B4-BE49-F238E27FC236}">
                <a16:creationId xmlns:a16="http://schemas.microsoft.com/office/drawing/2014/main" id="{6B6E6537-087C-44EC-BA00-BAD47FAA0099}"/>
              </a:ext>
            </a:extLst>
          </p:cNvPr>
          <p:cNvSpPr>
            <a:spLocks noGrp="1"/>
          </p:cNvSpPr>
          <p:nvPr>
            <p:ph type="title"/>
          </p:nvPr>
        </p:nvSpPr>
        <p:spPr/>
        <p:txBody>
          <a:bodyPr/>
          <a:lstStyle/>
          <a:p>
            <a:r>
              <a:rPr lang="en-US"/>
              <a:t>Additional Resources</a:t>
            </a:r>
          </a:p>
        </p:txBody>
      </p:sp>
      <p:sp>
        <p:nvSpPr>
          <p:cNvPr id="2" name="Text Placeholder 1">
            <a:extLst>
              <a:ext uri="{FF2B5EF4-FFF2-40B4-BE49-F238E27FC236}">
                <a16:creationId xmlns:a16="http://schemas.microsoft.com/office/drawing/2014/main" id="{0F87B547-BBBF-40E3-A8FC-FC099E08AEF0}"/>
              </a:ext>
            </a:extLst>
          </p:cNvPr>
          <p:cNvSpPr>
            <a:spLocks noGrp="1"/>
          </p:cNvSpPr>
          <p:nvPr>
            <p:ph type="body" sz="quarter" idx="14"/>
          </p:nvPr>
        </p:nvSpPr>
        <p:spPr>
          <a:xfrm>
            <a:off x="457200" y="1564868"/>
            <a:ext cx="8229600" cy="2283563"/>
          </a:xfrm>
        </p:spPr>
        <p:txBody>
          <a:bodyPr/>
          <a:lstStyle/>
          <a:p>
            <a:pPr marL="340995" indent="-226695"/>
            <a:r>
              <a:rPr lang="en-US" sz="1800" i="1" dirty="0"/>
              <a:t>Operations: The Last Mile </a:t>
            </a:r>
            <a:r>
              <a:rPr lang="en-US" sz="1800" dirty="0"/>
              <a:t>(Damon Edwards, DOES 2018)</a:t>
            </a:r>
          </a:p>
          <a:p>
            <a:pPr marL="340995" indent="-226695"/>
            <a:r>
              <a:rPr lang="en-US" sz="1800" i="1" dirty="0"/>
              <a:t>How Finding &amp; Fixing Faults is the Path to Perfection </a:t>
            </a:r>
            <a:r>
              <a:rPr lang="en-US" sz="1800" dirty="0"/>
              <a:t>(Steven Spear, DOES 2018)</a:t>
            </a:r>
          </a:p>
          <a:p>
            <a:pPr marL="340995" indent="-226695"/>
            <a:r>
              <a:rPr lang="en-US" sz="1800" i="1" dirty="0"/>
              <a:t>Coursera: DevOps Culture &amp; Mindset</a:t>
            </a:r>
            <a:r>
              <a:rPr lang="en-US" sz="1800" dirty="0"/>
              <a:t> (Courtney </a:t>
            </a:r>
            <a:r>
              <a:rPr lang="en-US" sz="1800" dirty="0" err="1"/>
              <a:t>Kissler</a:t>
            </a:r>
            <a:r>
              <a:rPr lang="en-US" sz="1800" dirty="0"/>
              <a:t>)</a:t>
            </a:r>
          </a:p>
          <a:p>
            <a:pPr marL="340995" indent="-226695"/>
            <a:r>
              <a:rPr lang="en-US" sz="1800" i="1" dirty="0"/>
              <a:t>The DevOps Handbook</a:t>
            </a:r>
            <a:r>
              <a:rPr lang="en-US" sz="1800" dirty="0"/>
              <a:t> (Gene Kim, et. al.)</a:t>
            </a:r>
          </a:p>
          <a:p>
            <a:pPr marL="340995" indent="-226695"/>
            <a:r>
              <a:rPr lang="en-US" sz="1800" i="1" dirty="0"/>
              <a:t>The Goal</a:t>
            </a:r>
            <a:r>
              <a:rPr lang="en-US" sz="1800" dirty="0"/>
              <a:t> (Dr. Eliyahu M. Goldratt)</a:t>
            </a:r>
            <a:endParaRPr lang="en-US" sz="1800" i="1" dirty="0"/>
          </a:p>
        </p:txBody>
      </p:sp>
      <p:sp>
        <p:nvSpPr>
          <p:cNvPr id="9" name="Text Placeholder 8">
            <a:extLst>
              <a:ext uri="{FF2B5EF4-FFF2-40B4-BE49-F238E27FC236}">
                <a16:creationId xmlns:a16="http://schemas.microsoft.com/office/drawing/2014/main" id="{348125BF-C727-4701-9BF5-3C8D0AB42310}"/>
              </a:ext>
            </a:extLst>
          </p:cNvPr>
          <p:cNvSpPr>
            <a:spLocks noGrp="1"/>
          </p:cNvSpPr>
          <p:nvPr>
            <p:ph type="body" sz="quarter" idx="13"/>
          </p:nvPr>
        </p:nvSpPr>
        <p:spPr/>
        <p:txBody>
          <a:bodyPr/>
          <a:lstStyle/>
          <a:p>
            <a:endParaRPr lang="en-US"/>
          </a:p>
        </p:txBody>
      </p:sp>
      <p:sp>
        <p:nvSpPr>
          <p:cNvPr id="8" name="Text Placeholder 7">
            <a:extLst>
              <a:ext uri="{FF2B5EF4-FFF2-40B4-BE49-F238E27FC236}">
                <a16:creationId xmlns:a16="http://schemas.microsoft.com/office/drawing/2014/main" id="{0D663E67-FECF-4874-840C-076F2E24010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1079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E6CA6DD-B03A-4F2E-81E2-2926D8B298ED}"/>
              </a:ext>
            </a:extLst>
          </p:cNvPr>
          <p:cNvSpPr>
            <a:spLocks noGrp="1"/>
          </p:cNvSpPr>
          <p:nvPr>
            <p:ph type="ftr" sz="quarter" idx="11"/>
          </p:nvPr>
        </p:nvSpPr>
        <p:spPr>
          <a:xfrm>
            <a:off x="943095" y="4545066"/>
            <a:ext cx="4834647" cy="274637"/>
          </a:xfrm>
        </p:spPr>
        <p:txBody>
          <a:bodyPr/>
          <a:lstStyle/>
          <a:p>
            <a:pPr algn="ctr"/>
            <a:r>
              <a:rPr lang="en-US" b="1"/>
              <a:t>Source: </a:t>
            </a:r>
            <a:r>
              <a:rPr lang="en-US" i="1"/>
              <a:t>Lean Software Development: An Agile Toolkit  </a:t>
            </a:r>
            <a:r>
              <a:rPr lang="en-US"/>
              <a:t>by Mary and Tom </a:t>
            </a:r>
            <a:r>
              <a:rPr lang="en-US" err="1"/>
              <a:t>Poppendieck</a:t>
            </a:r>
            <a:endParaRPr lang="en-US"/>
          </a:p>
          <a:p>
            <a:endParaRPr lang="en-US"/>
          </a:p>
        </p:txBody>
      </p:sp>
      <p:pic>
        <p:nvPicPr>
          <p:cNvPr id="8" name="Picture 7">
            <a:extLst>
              <a:ext uri="{FF2B5EF4-FFF2-40B4-BE49-F238E27FC236}">
                <a16:creationId xmlns:a16="http://schemas.microsoft.com/office/drawing/2014/main" id="{FBC01826-D9D1-4E63-A1F6-A83CE7F91FFD}"/>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a:ext>
            </a:extLst>
          </a:blip>
          <a:srcRect/>
          <a:stretch/>
        </p:blipFill>
        <p:spPr>
          <a:xfrm rot="5400000">
            <a:off x="1310546" y="510998"/>
            <a:ext cx="4099743" cy="3875069"/>
          </a:xfrm>
          <a:prstGeom prst="rect">
            <a:avLst/>
          </a:prstGeom>
        </p:spPr>
      </p:pic>
      <p:pic>
        <p:nvPicPr>
          <p:cNvPr id="2050" name="Picture 2" descr="https://images-na.ssl-images-amazon.com/images/I/51slEWr0GfL._SX376_BO1,204,203,200_.jpg">
            <a:extLst>
              <a:ext uri="{FF2B5EF4-FFF2-40B4-BE49-F238E27FC236}">
                <a16:creationId xmlns:a16="http://schemas.microsoft.com/office/drawing/2014/main" id="{CC04796C-052E-4713-9470-EBB67FD5BE2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726555" y="2377186"/>
            <a:ext cx="1606855" cy="2121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772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1435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2" descr="M:\Principal_registered_white_1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9088" y="4767013"/>
            <a:ext cx="928816" cy="2772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51931BF-31DA-4B6C-BB56-293E203667D6}"/>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07201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E90EB94-0E1B-4FA0-84FC-999FA2C2F07F}"/>
              </a:ext>
            </a:extLst>
          </p:cNvPr>
          <p:cNvSpPr>
            <a:spLocks noGrp="1"/>
          </p:cNvSpPr>
          <p:nvPr>
            <p:ph type="body" sz="quarter" idx="10"/>
          </p:nvPr>
        </p:nvSpPr>
        <p:spPr/>
        <p:txBody>
          <a:bodyPr/>
          <a:lstStyle/>
          <a:p>
            <a:r>
              <a:rPr lang="en-US"/>
              <a:t>Story Time…</a:t>
            </a:r>
          </a:p>
        </p:txBody>
      </p:sp>
      <p:sp>
        <p:nvSpPr>
          <p:cNvPr id="2" name="Slide Number Placeholder 1">
            <a:extLst>
              <a:ext uri="{FF2B5EF4-FFF2-40B4-BE49-F238E27FC236}">
                <a16:creationId xmlns:a16="http://schemas.microsoft.com/office/drawing/2014/main" id="{C8ED9ACE-6A89-42EC-98AE-CA24E771332D}"/>
              </a:ext>
            </a:extLst>
          </p:cNvPr>
          <p:cNvSpPr>
            <a:spLocks noGrp="1"/>
          </p:cNvSpPr>
          <p:nvPr>
            <p:ph type="sldNum" sz="quarter" idx="4294967295"/>
          </p:nvPr>
        </p:nvSpPr>
        <p:spPr>
          <a:xfrm>
            <a:off x="0" y="4664075"/>
            <a:ext cx="266700" cy="274638"/>
          </a:xfrm>
        </p:spPr>
        <p:txBody>
          <a:bodyPr/>
          <a:lstStyle/>
          <a:p>
            <a:fld id="{FE894C8D-A86E-C448-9CBF-AD01FEF18A38}" type="slidenum">
              <a:rPr lang="en-US" smtClean="0"/>
              <a:pPr/>
              <a:t>6</a:t>
            </a:fld>
            <a:endParaRPr lang="en-US"/>
          </a:p>
        </p:txBody>
      </p:sp>
    </p:spTree>
    <p:extLst>
      <p:ext uri="{BB962C8B-B14F-4D97-AF65-F5344CB8AC3E}">
        <p14:creationId xmlns:p14="http://schemas.microsoft.com/office/powerpoint/2010/main" val="3496899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7241459-79F0-4C93-8420-63E7B28BEF4B}"/>
              </a:ext>
            </a:extLst>
          </p:cNvPr>
          <p:cNvSpPr txBox="1"/>
          <p:nvPr/>
        </p:nvSpPr>
        <p:spPr>
          <a:xfrm>
            <a:off x="1379095" y="2300756"/>
            <a:ext cx="6385810" cy="541989"/>
          </a:xfrm>
          <a:prstGeom prst="rect">
            <a:avLst/>
          </a:prstGeom>
        </p:spPr>
        <p:txBody>
          <a:bodyPr vert="horz" wrap="square" lIns="91440" tIns="45720" rIns="91440" bIns="45720" rtlCol="0">
            <a:noAutofit/>
          </a:bodyPr>
          <a:lstStyle/>
          <a:p>
            <a:pPr algn="ctr">
              <a:lnSpc>
                <a:spcPct val="90000"/>
              </a:lnSpc>
              <a:spcBef>
                <a:spcPts val="0"/>
              </a:spcBef>
            </a:pPr>
            <a:r>
              <a:rPr lang="en-US" sz="3000" spc="-70">
                <a:solidFill>
                  <a:srgbClr val="0091DA"/>
                </a:solidFill>
                <a:latin typeface="+mj-lt"/>
                <a:cs typeface="FS Elliot Pro Light"/>
              </a:rPr>
              <a:t>It started on a Monday…</a:t>
            </a:r>
          </a:p>
        </p:txBody>
      </p:sp>
    </p:spTree>
    <p:extLst>
      <p:ext uri="{BB962C8B-B14F-4D97-AF65-F5344CB8AC3E}">
        <p14:creationId xmlns:p14="http://schemas.microsoft.com/office/powerpoint/2010/main" val="3034827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09132A-1E6C-4758-A801-C7C08846F7CE}"/>
              </a:ext>
            </a:extLst>
          </p:cNvPr>
          <p:cNvSpPr txBox="1"/>
          <p:nvPr/>
        </p:nvSpPr>
        <p:spPr>
          <a:xfrm>
            <a:off x="3268099" y="3612630"/>
            <a:ext cx="2607801" cy="577066"/>
          </a:xfrm>
          <a:prstGeom prst="rect">
            <a:avLst/>
          </a:prstGeom>
        </p:spPr>
        <p:txBody>
          <a:bodyPr vert="horz" wrap="square" lIns="91440" tIns="45720" rIns="91440" bIns="45720" rtlCol="0">
            <a:noAutofit/>
          </a:bodyPr>
          <a:lstStyle/>
          <a:p>
            <a:pPr>
              <a:lnSpc>
                <a:spcPct val="90000"/>
              </a:lnSpc>
              <a:spcBef>
                <a:spcPts val="0"/>
              </a:spcBef>
            </a:pPr>
            <a:r>
              <a:rPr lang="en-US" sz="3000" spc="-70">
                <a:solidFill>
                  <a:schemeClr val="bg1">
                    <a:lumMod val="65000"/>
                  </a:schemeClr>
                </a:solidFill>
                <a:latin typeface="Agency FB" panose="020B0503020202020204" pitchFamily="34" charset="0"/>
                <a:cs typeface="FS Elliot Pro Light"/>
              </a:rPr>
              <a:t>Monday Night (Day 0)</a:t>
            </a:r>
          </a:p>
        </p:txBody>
      </p:sp>
      <p:grpSp>
        <p:nvGrpSpPr>
          <p:cNvPr id="47" name="Group 46">
            <a:extLst>
              <a:ext uri="{FF2B5EF4-FFF2-40B4-BE49-F238E27FC236}">
                <a16:creationId xmlns:a16="http://schemas.microsoft.com/office/drawing/2014/main" id="{B1F0DF77-8670-4C58-AE65-F1DF5476355F}"/>
              </a:ext>
            </a:extLst>
          </p:cNvPr>
          <p:cNvGrpSpPr/>
          <p:nvPr/>
        </p:nvGrpSpPr>
        <p:grpSpPr>
          <a:xfrm>
            <a:off x="-1863991" y="2553356"/>
            <a:ext cx="560125" cy="1031328"/>
            <a:chOff x="921542" y="2314157"/>
            <a:chExt cx="560125" cy="1031328"/>
          </a:xfrm>
        </p:grpSpPr>
        <p:sp>
          <p:nvSpPr>
            <p:cNvPr id="18" name="Oval 17">
              <a:extLst>
                <a:ext uri="{FF2B5EF4-FFF2-40B4-BE49-F238E27FC236}">
                  <a16:creationId xmlns:a16="http://schemas.microsoft.com/office/drawing/2014/main" id="{9DF515DD-970B-4559-B916-2BD8EF4415DB}"/>
                </a:ext>
              </a:extLst>
            </p:cNvPr>
            <p:cNvSpPr/>
            <p:nvPr/>
          </p:nvSpPr>
          <p:spPr>
            <a:xfrm>
              <a:off x="1002570" y="2314157"/>
              <a:ext cx="307428" cy="307428"/>
            </a:xfrm>
            <a:prstGeom prst="ellipse">
              <a:avLst/>
            </a:prstGeom>
            <a:gradFill flip="none" rotWithShape="1">
              <a:gsLst>
                <a:gs pos="10000">
                  <a:schemeClr val="bg1">
                    <a:lumMod val="85000"/>
                  </a:schemeClr>
                </a:gs>
                <a:gs pos="75000">
                  <a:srgbClr val="333333"/>
                </a:gs>
                <a:gs pos="100000">
                  <a:schemeClr val="accent2">
                    <a:lumMod val="60000"/>
                  </a:schemeClr>
                </a:gs>
              </a:gsLst>
              <a:path path="circle">
                <a:fillToRect l="50000" t="50000" r="50000" b="50000"/>
              </a:path>
              <a:tileRect/>
            </a:gradFill>
            <a:ln w="12700" cap="rnd">
              <a:solidFill>
                <a:srgbClr val="000000"/>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Rectangle 18">
              <a:extLst>
                <a:ext uri="{FF2B5EF4-FFF2-40B4-BE49-F238E27FC236}">
                  <a16:creationId xmlns:a16="http://schemas.microsoft.com/office/drawing/2014/main" id="{2DA065ED-BA97-4211-ADD8-958E070A62AF}"/>
                </a:ext>
              </a:extLst>
            </p:cNvPr>
            <p:cNvSpPr/>
            <p:nvPr/>
          </p:nvSpPr>
          <p:spPr>
            <a:xfrm>
              <a:off x="1002570" y="2627497"/>
              <a:ext cx="291663" cy="411871"/>
            </a:xfrm>
            <a:prstGeom prst="rect">
              <a:avLst/>
            </a:prstGeom>
            <a:gradFill flip="none" rotWithShape="1">
              <a:gsLst>
                <a:gs pos="10000">
                  <a:schemeClr val="bg1">
                    <a:lumMod val="85000"/>
                  </a:schemeClr>
                </a:gs>
                <a:gs pos="75000">
                  <a:srgbClr val="333333"/>
                </a:gs>
                <a:gs pos="100000">
                  <a:schemeClr val="accent2">
                    <a:lumMod val="60000"/>
                  </a:schemeClr>
                </a:gs>
              </a:gsLst>
              <a:lin ang="2700000" scaled="1"/>
              <a:tileRect/>
            </a:gradFill>
            <a:ln w="12700" cap="rnd">
              <a:solidFill>
                <a:srgbClr val="000000"/>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21" name="Straight Connector 20">
              <a:extLst>
                <a:ext uri="{FF2B5EF4-FFF2-40B4-BE49-F238E27FC236}">
                  <a16:creationId xmlns:a16="http://schemas.microsoft.com/office/drawing/2014/main" id="{2A415801-F5A2-4E1F-A0D3-7DD6FDF79E1B}"/>
                </a:ext>
              </a:extLst>
            </p:cNvPr>
            <p:cNvCxnSpPr>
              <a:cxnSpLocks/>
            </p:cNvCxnSpPr>
            <p:nvPr/>
          </p:nvCxnSpPr>
          <p:spPr>
            <a:xfrm>
              <a:off x="1002570" y="2627497"/>
              <a:ext cx="347017" cy="205936"/>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439D7EB-225D-4C98-BE00-FD92BB18CE73}"/>
                </a:ext>
              </a:extLst>
            </p:cNvPr>
            <p:cNvCxnSpPr>
              <a:cxnSpLocks/>
            </p:cNvCxnSpPr>
            <p:nvPr/>
          </p:nvCxnSpPr>
          <p:spPr>
            <a:xfrm flipV="1">
              <a:off x="1349587" y="2788407"/>
              <a:ext cx="132080" cy="40582"/>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1A0DFF2-FE80-4653-A214-C238517F547E}"/>
                </a:ext>
              </a:extLst>
            </p:cNvPr>
            <p:cNvCxnSpPr>
              <a:cxnSpLocks/>
            </p:cNvCxnSpPr>
            <p:nvPr/>
          </p:nvCxnSpPr>
          <p:spPr>
            <a:xfrm>
              <a:off x="1289678" y="2638409"/>
              <a:ext cx="148300" cy="141891"/>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99EC6536-EA54-4AA8-AE9D-774B9FA2454F}"/>
                </a:ext>
              </a:extLst>
            </p:cNvPr>
            <p:cNvCxnSpPr>
              <a:cxnSpLocks/>
            </p:cNvCxnSpPr>
            <p:nvPr/>
          </p:nvCxnSpPr>
          <p:spPr>
            <a:xfrm flipV="1">
              <a:off x="1435564" y="2630302"/>
              <a:ext cx="46103" cy="135315"/>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3384E437-CC82-4C7B-835C-C60124BB7E4D}"/>
                </a:ext>
              </a:extLst>
            </p:cNvPr>
            <p:cNvCxnSpPr>
              <a:cxnSpLocks/>
            </p:cNvCxnSpPr>
            <p:nvPr/>
          </p:nvCxnSpPr>
          <p:spPr>
            <a:xfrm>
              <a:off x="1289678" y="3039368"/>
              <a:ext cx="0" cy="306117"/>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C953974E-AB95-405B-A965-76060525C778}"/>
                </a:ext>
              </a:extLst>
            </p:cNvPr>
            <p:cNvCxnSpPr>
              <a:cxnSpLocks/>
            </p:cNvCxnSpPr>
            <p:nvPr/>
          </p:nvCxnSpPr>
          <p:spPr>
            <a:xfrm>
              <a:off x="1002570" y="3039368"/>
              <a:ext cx="0" cy="306117"/>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C71F4394-0F8A-4085-8E38-5FECA84C52C4}"/>
                </a:ext>
              </a:extLst>
            </p:cNvPr>
            <p:cNvCxnSpPr>
              <a:cxnSpLocks/>
            </p:cNvCxnSpPr>
            <p:nvPr/>
          </p:nvCxnSpPr>
          <p:spPr>
            <a:xfrm flipV="1">
              <a:off x="1282800" y="3339534"/>
              <a:ext cx="81028" cy="1"/>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1829A6E4-A89F-4B10-AB38-A8EA8D14228E}"/>
                </a:ext>
              </a:extLst>
            </p:cNvPr>
            <p:cNvCxnSpPr>
              <a:cxnSpLocks/>
            </p:cNvCxnSpPr>
            <p:nvPr/>
          </p:nvCxnSpPr>
          <p:spPr>
            <a:xfrm flipV="1">
              <a:off x="921542" y="3339533"/>
              <a:ext cx="81028" cy="1"/>
            </a:xfrm>
            <a:prstGeom prst="line">
              <a:avLst/>
            </a:prstGeom>
            <a:ln w="19050">
              <a:solidFill>
                <a:srgbClr val="000000"/>
              </a:solidFill>
            </a:ln>
          </p:spPr>
          <p:style>
            <a:lnRef idx="2">
              <a:schemeClr val="accent1"/>
            </a:lnRef>
            <a:fillRef idx="0">
              <a:schemeClr val="accent1"/>
            </a:fillRef>
            <a:effectRef idx="1">
              <a:schemeClr val="accent1"/>
            </a:effectRef>
            <a:fontRef idx="minor">
              <a:schemeClr val="tx1"/>
            </a:fontRef>
          </p:style>
        </p:cxnSp>
      </p:grpSp>
      <p:sp>
        <p:nvSpPr>
          <p:cNvPr id="17" name="Speech Bubble: Oval 16">
            <a:extLst>
              <a:ext uri="{FF2B5EF4-FFF2-40B4-BE49-F238E27FC236}">
                <a16:creationId xmlns:a16="http://schemas.microsoft.com/office/drawing/2014/main" id="{79E2127A-4274-4147-B677-E7981549D110}"/>
              </a:ext>
            </a:extLst>
          </p:cNvPr>
          <p:cNvSpPr/>
          <p:nvPr/>
        </p:nvSpPr>
        <p:spPr>
          <a:xfrm>
            <a:off x="4512766" y="1268097"/>
            <a:ext cx="1363134" cy="603137"/>
          </a:xfrm>
          <a:prstGeom prst="wedgeEllipseCallout">
            <a:avLst>
              <a:gd name="adj1" fmla="val -26250"/>
              <a:gd name="adj2" fmla="val 70856"/>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I’ve got an idea!</a:t>
            </a:r>
          </a:p>
        </p:txBody>
      </p:sp>
      <mc:AlternateContent xmlns:mc="http://schemas.openxmlformats.org/markup-compatibility/2006" xmlns:p14="http://schemas.microsoft.com/office/powerpoint/2010/main">
        <mc:Choice Requires="p14">
          <p:contentPart p14:bwMode="auto" r:id="rId3">
            <p14:nvContentPartPr>
              <p14:cNvPr id="55" name="Ink 54">
                <a:extLst>
                  <a:ext uri="{FF2B5EF4-FFF2-40B4-BE49-F238E27FC236}">
                    <a16:creationId xmlns:a16="http://schemas.microsoft.com/office/drawing/2014/main" id="{C9000A53-4F9E-4D7C-B3A9-87CF1E15EEB7}"/>
                  </a:ext>
                </a:extLst>
              </p14:cNvPr>
              <p14:cNvContentPartPr/>
              <p14:nvPr/>
            </p14:nvContentPartPr>
            <p14:xfrm>
              <a:off x="4300332" y="2024018"/>
              <a:ext cx="607320" cy="999000"/>
            </p14:xfrm>
          </p:contentPart>
        </mc:Choice>
        <mc:Fallback xmlns="">
          <p:pic>
            <p:nvPicPr>
              <p:cNvPr id="55" name="Ink 54">
                <a:extLst>
                  <a:ext uri="{FF2B5EF4-FFF2-40B4-BE49-F238E27FC236}">
                    <a16:creationId xmlns:a16="http://schemas.microsoft.com/office/drawing/2014/main" id="{C9000A53-4F9E-4D7C-B3A9-87CF1E15EEB7}"/>
                  </a:ext>
                </a:extLst>
              </p:cNvPr>
              <p:cNvPicPr/>
              <p:nvPr/>
            </p:nvPicPr>
            <p:blipFill>
              <a:blip r:embed="rId4"/>
              <a:stretch>
                <a:fillRect/>
              </a:stretch>
            </p:blipFill>
            <p:spPr>
              <a:xfrm>
                <a:off x="4282332" y="2006018"/>
                <a:ext cx="64296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9" name="Ink 78">
                <a:extLst>
                  <a:ext uri="{FF2B5EF4-FFF2-40B4-BE49-F238E27FC236}">
                    <a16:creationId xmlns:a16="http://schemas.microsoft.com/office/drawing/2014/main" id="{D93B2963-8BD0-45C6-9DAA-E82EBEEA7F55}"/>
                  </a:ext>
                </a:extLst>
              </p14:cNvPr>
              <p14:cNvContentPartPr/>
              <p14:nvPr/>
            </p14:nvContentPartPr>
            <p14:xfrm>
              <a:off x="4247855" y="3122816"/>
              <a:ext cx="559080" cy="265680"/>
            </p14:xfrm>
          </p:contentPart>
        </mc:Choice>
        <mc:Fallback xmlns="">
          <p:pic>
            <p:nvPicPr>
              <p:cNvPr id="79" name="Ink 78">
                <a:extLst>
                  <a:ext uri="{FF2B5EF4-FFF2-40B4-BE49-F238E27FC236}">
                    <a16:creationId xmlns:a16="http://schemas.microsoft.com/office/drawing/2014/main" id="{D93B2963-8BD0-45C6-9DAA-E82EBEEA7F55}"/>
                  </a:ext>
                </a:extLst>
              </p:cNvPr>
              <p:cNvPicPr/>
              <p:nvPr/>
            </p:nvPicPr>
            <p:blipFill>
              <a:blip r:embed="rId6"/>
              <a:stretch>
                <a:fillRect/>
              </a:stretch>
            </p:blipFill>
            <p:spPr>
              <a:xfrm>
                <a:off x="4229867" y="3104840"/>
                <a:ext cx="594697" cy="301272"/>
              </a:xfrm>
              <a:prstGeom prst="rect">
                <a:avLst/>
              </a:prstGeom>
            </p:spPr>
          </p:pic>
        </mc:Fallback>
      </mc:AlternateContent>
    </p:spTree>
    <p:extLst>
      <p:ext uri="{BB962C8B-B14F-4D97-AF65-F5344CB8AC3E}">
        <p14:creationId xmlns:p14="http://schemas.microsoft.com/office/powerpoint/2010/main" val="242336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0633E427-B85F-4E84-B25E-61145E2F4383}"/>
              </a:ext>
            </a:extLst>
          </p:cNvPr>
          <p:cNvCxnSpPr>
            <a:cxnSpLocks/>
          </p:cNvCxnSpPr>
          <p:nvPr/>
        </p:nvCxnSpPr>
        <p:spPr>
          <a:xfrm>
            <a:off x="0" y="3470223"/>
            <a:ext cx="9144000" cy="0"/>
          </a:xfrm>
          <a:prstGeom prst="line">
            <a:avLst/>
          </a:prstGeom>
          <a:ln w="38100"/>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209132A-1E6C-4758-A801-C7C08846F7CE}"/>
              </a:ext>
            </a:extLst>
          </p:cNvPr>
          <p:cNvSpPr txBox="1"/>
          <p:nvPr/>
        </p:nvSpPr>
        <p:spPr>
          <a:xfrm>
            <a:off x="194872" y="3612629"/>
            <a:ext cx="1484026" cy="996539"/>
          </a:xfrm>
          <a:prstGeom prst="rect">
            <a:avLst/>
          </a:prstGeom>
        </p:spPr>
        <p:txBody>
          <a:bodyPr vert="horz" wrap="square" lIns="91440" tIns="45720" rIns="91440" bIns="45720" rtlCol="0">
            <a:noAutofit/>
          </a:bodyPr>
          <a:lstStyle/>
          <a:p>
            <a:pPr>
              <a:lnSpc>
                <a:spcPct val="90000"/>
              </a:lnSpc>
              <a:spcBef>
                <a:spcPts val="0"/>
              </a:spcBef>
            </a:pPr>
            <a:r>
              <a:rPr lang="en-US" sz="3000" spc="-70">
                <a:solidFill>
                  <a:schemeClr val="bg1">
                    <a:lumMod val="65000"/>
                  </a:schemeClr>
                </a:solidFill>
                <a:latin typeface="Agency FB" panose="020B0503020202020204" pitchFamily="34" charset="0"/>
                <a:cs typeface="FS Elliot Pro Light"/>
              </a:rPr>
              <a:t>Tuesday (Day 1)</a:t>
            </a:r>
          </a:p>
        </p:txBody>
      </p:sp>
      <p:sp>
        <p:nvSpPr>
          <p:cNvPr id="22" name="TextBox 21">
            <a:extLst>
              <a:ext uri="{FF2B5EF4-FFF2-40B4-BE49-F238E27FC236}">
                <a16:creationId xmlns:a16="http://schemas.microsoft.com/office/drawing/2014/main" id="{8DE1BED4-7C7C-4457-9115-8E96E84422F3}"/>
              </a:ext>
            </a:extLst>
          </p:cNvPr>
          <p:cNvSpPr txBox="1"/>
          <p:nvPr/>
        </p:nvSpPr>
        <p:spPr>
          <a:xfrm>
            <a:off x="1789496" y="3470224"/>
            <a:ext cx="1152487" cy="412434"/>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8:45am</a:t>
            </a:r>
          </a:p>
        </p:txBody>
      </p:sp>
      <p:sp>
        <p:nvSpPr>
          <p:cNvPr id="24" name="Speech Bubble: Oval 23">
            <a:extLst>
              <a:ext uri="{FF2B5EF4-FFF2-40B4-BE49-F238E27FC236}">
                <a16:creationId xmlns:a16="http://schemas.microsoft.com/office/drawing/2014/main" id="{7DAE5898-3661-46C4-AF74-8DCF9C7F6367}"/>
              </a:ext>
            </a:extLst>
          </p:cNvPr>
          <p:cNvSpPr/>
          <p:nvPr/>
        </p:nvSpPr>
        <p:spPr>
          <a:xfrm>
            <a:off x="422896" y="1066010"/>
            <a:ext cx="1479746" cy="603137"/>
          </a:xfrm>
          <a:prstGeom prst="wedgeEllipseCallout">
            <a:avLst>
              <a:gd name="adj1" fmla="val 22648"/>
              <a:gd name="adj2" fmla="val 76129"/>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What if…?</a:t>
            </a:r>
          </a:p>
        </p:txBody>
      </p:sp>
      <p:sp>
        <p:nvSpPr>
          <p:cNvPr id="77" name="Speech Bubble: Oval 76">
            <a:extLst>
              <a:ext uri="{FF2B5EF4-FFF2-40B4-BE49-F238E27FC236}">
                <a16:creationId xmlns:a16="http://schemas.microsoft.com/office/drawing/2014/main" id="{0405D620-C24B-49C7-96C6-AC5969D9A3C4}"/>
              </a:ext>
            </a:extLst>
          </p:cNvPr>
          <p:cNvSpPr/>
          <p:nvPr/>
        </p:nvSpPr>
        <p:spPr>
          <a:xfrm>
            <a:off x="2384117" y="882726"/>
            <a:ext cx="1479746" cy="603137"/>
          </a:xfrm>
          <a:prstGeom prst="wedgeEllipseCallout">
            <a:avLst>
              <a:gd name="adj1" fmla="val -24638"/>
              <a:gd name="adj2" fmla="val 10513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Sounds great!</a:t>
            </a:r>
          </a:p>
        </p:txBody>
      </p:sp>
      <p:grpSp>
        <p:nvGrpSpPr>
          <p:cNvPr id="80" name="Group 79">
            <a:extLst>
              <a:ext uri="{FF2B5EF4-FFF2-40B4-BE49-F238E27FC236}">
                <a16:creationId xmlns:a16="http://schemas.microsoft.com/office/drawing/2014/main" id="{E864CCEE-B6D8-4F35-AF39-C40D0CA8D148}"/>
              </a:ext>
            </a:extLst>
          </p:cNvPr>
          <p:cNvGrpSpPr/>
          <p:nvPr/>
        </p:nvGrpSpPr>
        <p:grpSpPr>
          <a:xfrm>
            <a:off x="799242" y="1876373"/>
            <a:ext cx="2474280" cy="1515043"/>
            <a:chOff x="799242" y="1876373"/>
            <a:chExt cx="2474280" cy="1515043"/>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0BCF919A-8F56-4701-876F-85F75E25A502}"/>
                    </a:ext>
                  </a:extLst>
                </p14:cNvPr>
                <p14:cNvContentPartPr/>
                <p14:nvPr/>
              </p14:nvContentPartPr>
              <p14:xfrm>
                <a:off x="1271592" y="1876373"/>
                <a:ext cx="607320" cy="999000"/>
              </p14:xfrm>
            </p:contentPart>
          </mc:Choice>
          <mc:Fallback xmlns="">
            <p:pic>
              <p:nvPicPr>
                <p:cNvPr id="17" name="Ink 16">
                  <a:extLst>
                    <a:ext uri="{FF2B5EF4-FFF2-40B4-BE49-F238E27FC236}">
                      <a16:creationId xmlns:a16="http://schemas.microsoft.com/office/drawing/2014/main" id="{0BCF919A-8F56-4701-876F-85F75E25A502}"/>
                    </a:ext>
                  </a:extLst>
                </p:cNvPr>
                <p:cNvPicPr/>
                <p:nvPr/>
              </p:nvPicPr>
              <p:blipFill>
                <a:blip r:embed="rId4"/>
                <a:stretch>
                  <a:fillRect/>
                </a:stretch>
              </p:blipFill>
              <p:spPr>
                <a:xfrm>
                  <a:off x="1253592" y="1858373"/>
                  <a:ext cx="64296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Ink 5">
                  <a:extLst>
                    <a:ext uri="{FF2B5EF4-FFF2-40B4-BE49-F238E27FC236}">
                      <a16:creationId xmlns:a16="http://schemas.microsoft.com/office/drawing/2014/main" id="{4892273F-9E74-4300-97B2-D7742E585339}"/>
                    </a:ext>
                  </a:extLst>
                </p14:cNvPr>
                <p14:cNvContentPartPr/>
                <p14:nvPr/>
              </p14:nvContentPartPr>
              <p14:xfrm>
                <a:off x="799242" y="2118976"/>
                <a:ext cx="295560" cy="803160"/>
              </p14:xfrm>
            </p:contentPart>
          </mc:Choice>
          <mc:Fallback xmlns="">
            <p:pic>
              <p:nvPicPr>
                <p:cNvPr id="6" name="Ink 5">
                  <a:extLst>
                    <a:ext uri="{FF2B5EF4-FFF2-40B4-BE49-F238E27FC236}">
                      <a16:creationId xmlns:a16="http://schemas.microsoft.com/office/drawing/2014/main" id="{4892273F-9E74-4300-97B2-D7742E585339}"/>
                    </a:ext>
                  </a:extLst>
                </p:cNvPr>
                <p:cNvPicPr/>
                <p:nvPr/>
              </p:nvPicPr>
              <p:blipFill>
                <a:blip r:embed="rId6"/>
                <a:stretch>
                  <a:fillRect/>
                </a:stretch>
              </p:blipFill>
              <p:spPr>
                <a:xfrm>
                  <a:off x="781264" y="2100984"/>
                  <a:ext cx="331157" cy="83878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73853D0-A22E-46A2-BD7B-B9D7B9081B08}"/>
                    </a:ext>
                  </a:extLst>
                </p14:cNvPr>
                <p14:cNvContentPartPr/>
                <p14:nvPr/>
              </p14:nvContentPartPr>
              <p14:xfrm>
                <a:off x="1902642" y="2049496"/>
                <a:ext cx="205200" cy="748440"/>
              </p14:xfrm>
            </p:contentPart>
          </mc:Choice>
          <mc:Fallback xmlns="">
            <p:pic>
              <p:nvPicPr>
                <p:cNvPr id="11" name="Ink 10">
                  <a:extLst>
                    <a:ext uri="{FF2B5EF4-FFF2-40B4-BE49-F238E27FC236}">
                      <a16:creationId xmlns:a16="http://schemas.microsoft.com/office/drawing/2014/main" id="{073853D0-A22E-46A2-BD7B-B9D7B9081B08}"/>
                    </a:ext>
                  </a:extLst>
                </p:cNvPr>
                <p:cNvPicPr/>
                <p:nvPr/>
              </p:nvPicPr>
              <p:blipFill>
                <a:blip r:embed="rId8"/>
                <a:stretch>
                  <a:fillRect/>
                </a:stretch>
              </p:blipFill>
              <p:spPr>
                <a:xfrm>
                  <a:off x="1884674" y="2031496"/>
                  <a:ext cx="240778" cy="7840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1" name="Ink 40">
                  <a:extLst>
                    <a:ext uri="{FF2B5EF4-FFF2-40B4-BE49-F238E27FC236}">
                      <a16:creationId xmlns:a16="http://schemas.microsoft.com/office/drawing/2014/main" id="{38EB63C6-0A08-466C-8EE2-13690212A84C}"/>
                    </a:ext>
                  </a:extLst>
                </p14:cNvPr>
                <p14:cNvContentPartPr/>
                <p14:nvPr/>
              </p14:nvContentPartPr>
              <p14:xfrm>
                <a:off x="2367762" y="1888216"/>
                <a:ext cx="495720" cy="946080"/>
              </p14:xfrm>
            </p:contentPart>
          </mc:Choice>
          <mc:Fallback xmlns="">
            <p:pic>
              <p:nvPicPr>
                <p:cNvPr id="41" name="Ink 40">
                  <a:extLst>
                    <a:ext uri="{FF2B5EF4-FFF2-40B4-BE49-F238E27FC236}">
                      <a16:creationId xmlns:a16="http://schemas.microsoft.com/office/drawing/2014/main" id="{38EB63C6-0A08-466C-8EE2-13690212A84C}"/>
                    </a:ext>
                  </a:extLst>
                </p:cNvPr>
                <p:cNvPicPr/>
                <p:nvPr/>
              </p:nvPicPr>
              <p:blipFill>
                <a:blip r:embed="rId10"/>
                <a:stretch>
                  <a:fillRect/>
                </a:stretch>
              </p:blipFill>
              <p:spPr>
                <a:xfrm>
                  <a:off x="2349762" y="1870216"/>
                  <a:ext cx="531360" cy="981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76" name="Ink 75">
                  <a:extLst>
                    <a:ext uri="{FF2B5EF4-FFF2-40B4-BE49-F238E27FC236}">
                      <a16:creationId xmlns:a16="http://schemas.microsoft.com/office/drawing/2014/main" id="{484923A0-BB42-44C9-BA37-20E8A7AF0FC7}"/>
                    </a:ext>
                  </a:extLst>
                </p14:cNvPr>
                <p14:cNvContentPartPr/>
                <p14:nvPr/>
              </p14:nvContentPartPr>
              <p14:xfrm>
                <a:off x="3027642" y="1963881"/>
                <a:ext cx="245880" cy="842760"/>
              </p14:xfrm>
            </p:contentPart>
          </mc:Choice>
          <mc:Fallback xmlns="">
            <p:pic>
              <p:nvPicPr>
                <p:cNvPr id="76" name="Ink 75">
                  <a:extLst>
                    <a:ext uri="{FF2B5EF4-FFF2-40B4-BE49-F238E27FC236}">
                      <a16:creationId xmlns:a16="http://schemas.microsoft.com/office/drawing/2014/main" id="{484923A0-BB42-44C9-BA37-20E8A7AF0FC7}"/>
                    </a:ext>
                  </a:extLst>
                </p:cNvPr>
                <p:cNvPicPr/>
                <p:nvPr/>
              </p:nvPicPr>
              <p:blipFill>
                <a:blip r:embed="rId12"/>
                <a:stretch>
                  <a:fillRect/>
                </a:stretch>
              </p:blipFill>
              <p:spPr>
                <a:xfrm>
                  <a:off x="3009642" y="1945889"/>
                  <a:ext cx="281520" cy="878385"/>
                </a:xfrm>
                <a:prstGeom prst="rect">
                  <a:avLst/>
                </a:prstGeom>
              </p:spPr>
            </p:pic>
          </mc:Fallback>
        </mc:AlternateContent>
        <p:sp>
          <p:nvSpPr>
            <p:cNvPr id="78" name="Rectangle 77">
              <a:extLst>
                <a:ext uri="{FF2B5EF4-FFF2-40B4-BE49-F238E27FC236}">
                  <a16:creationId xmlns:a16="http://schemas.microsoft.com/office/drawing/2014/main" id="{BB4F5307-5315-4E09-8D09-DE2ECA3FF17E}"/>
                </a:ext>
              </a:extLst>
            </p:cNvPr>
            <p:cNvSpPr/>
            <p:nvPr/>
          </p:nvSpPr>
          <p:spPr>
            <a:xfrm>
              <a:off x="1164486" y="2871816"/>
              <a:ext cx="714426" cy="338554"/>
            </a:xfrm>
            <a:prstGeom prst="rect">
              <a:avLst/>
            </a:prstGeom>
          </p:spPr>
          <p:txBody>
            <a:bodyPr wrap="none">
              <a:spAutoFit/>
            </a:bodyPr>
            <a:lstStyle/>
            <a:p>
              <a:r>
                <a:rPr lang="en-US" sz="1600">
                  <a:solidFill>
                    <a:srgbClr val="000000"/>
                  </a:solidFill>
                </a:rPr>
                <a:t>Devin</a:t>
              </a:r>
              <a:endParaRPr lang="en-US" sz="1600"/>
            </a:p>
          </p:txBody>
        </p:sp>
        <p:sp>
          <p:nvSpPr>
            <p:cNvPr id="79" name="Rectangle 78">
              <a:extLst>
                <a:ext uri="{FF2B5EF4-FFF2-40B4-BE49-F238E27FC236}">
                  <a16:creationId xmlns:a16="http://schemas.microsoft.com/office/drawing/2014/main" id="{A76190A2-24BD-438E-936C-293FB3A592D2}"/>
                </a:ext>
              </a:extLst>
            </p:cNvPr>
            <p:cNvSpPr/>
            <p:nvPr/>
          </p:nvSpPr>
          <p:spPr>
            <a:xfrm>
              <a:off x="2384117" y="2806641"/>
              <a:ext cx="699166" cy="584775"/>
            </a:xfrm>
            <a:prstGeom prst="rect">
              <a:avLst/>
            </a:prstGeom>
          </p:spPr>
          <p:txBody>
            <a:bodyPr wrap="none">
              <a:spAutoFit/>
            </a:bodyPr>
            <a:lstStyle/>
            <a:p>
              <a:r>
                <a:rPr lang="en-US" sz="1600">
                  <a:solidFill>
                    <a:srgbClr val="000000"/>
                  </a:solidFill>
                </a:rPr>
                <a:t>Stacy</a:t>
              </a:r>
              <a:br>
                <a:rPr lang="en-US" sz="1600">
                  <a:solidFill>
                    <a:srgbClr val="000000"/>
                  </a:solidFill>
                </a:rPr>
              </a:br>
              <a:r>
                <a:rPr lang="en-US" sz="1600">
                  <a:solidFill>
                    <a:srgbClr val="000000"/>
                  </a:solidFill>
                </a:rPr>
                <a:t>(PO)</a:t>
              </a:r>
              <a:endParaRPr lang="en-US" sz="1600"/>
            </a:p>
          </p:txBody>
        </p:sp>
      </p:grpSp>
      <p:sp>
        <p:nvSpPr>
          <p:cNvPr id="81" name="Speech Bubble: Oval 80">
            <a:extLst>
              <a:ext uri="{FF2B5EF4-FFF2-40B4-BE49-F238E27FC236}">
                <a16:creationId xmlns:a16="http://schemas.microsoft.com/office/drawing/2014/main" id="{E3E8F3B9-F011-4F11-B6FD-0FEB90978F94}"/>
              </a:ext>
            </a:extLst>
          </p:cNvPr>
          <p:cNvSpPr/>
          <p:nvPr/>
        </p:nvSpPr>
        <p:spPr>
          <a:xfrm>
            <a:off x="138071" y="764442"/>
            <a:ext cx="1913462" cy="904705"/>
          </a:xfrm>
          <a:prstGeom prst="wedgeEllipseCallout">
            <a:avLst>
              <a:gd name="adj1" fmla="val 20570"/>
              <a:gd name="adj2" fmla="val 65582"/>
            </a:avLst>
          </a:prstGeom>
          <a:solidFill>
            <a:schemeClr val="bg1"/>
          </a:solidFill>
          <a:ln w="12700" cap="rnd">
            <a:solidFill>
              <a:schemeClr val="tx2"/>
            </a:solidFill>
            <a:prstDash val="solid"/>
            <a:roun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rgbClr val="000000"/>
                </a:solidFill>
              </a:rPr>
              <a:t>I could have it deployed this afternoon.</a:t>
            </a:r>
          </a:p>
        </p:txBody>
      </p:sp>
      <p:sp>
        <p:nvSpPr>
          <p:cNvPr id="82" name="TextBox 81">
            <a:extLst>
              <a:ext uri="{FF2B5EF4-FFF2-40B4-BE49-F238E27FC236}">
                <a16:creationId xmlns:a16="http://schemas.microsoft.com/office/drawing/2014/main" id="{9F767644-103F-4E84-9BC9-0C40A2FAA501}"/>
              </a:ext>
            </a:extLst>
          </p:cNvPr>
          <p:cNvSpPr txBox="1"/>
          <p:nvPr/>
        </p:nvSpPr>
        <p:spPr>
          <a:xfrm>
            <a:off x="6672769" y="3470223"/>
            <a:ext cx="1152487" cy="728065"/>
          </a:xfrm>
          <a:prstGeom prst="rect">
            <a:avLst/>
          </a:prstGeom>
        </p:spPr>
        <p:txBody>
          <a:bodyPr vert="horz" wrap="square" lIns="91440" tIns="45720" rIns="91440" bIns="45720" rtlCol="0">
            <a:noAutofit/>
          </a:bodyPr>
          <a:lstStyle/>
          <a:p>
            <a:pPr>
              <a:lnSpc>
                <a:spcPct val="90000"/>
              </a:lnSpc>
              <a:spcBef>
                <a:spcPts val="0"/>
              </a:spcBef>
            </a:pPr>
            <a:r>
              <a:rPr lang="en-US" sz="2400" spc="-70">
                <a:solidFill>
                  <a:schemeClr val="bg1">
                    <a:lumMod val="65000"/>
                  </a:schemeClr>
                </a:solidFill>
                <a:latin typeface="Agency FB" panose="020B0503020202020204" pitchFamily="34" charset="0"/>
                <a:cs typeface="FS Elliot Pro Light"/>
              </a:rPr>
              <a:t>9:00-11:00am</a:t>
            </a:r>
          </a:p>
        </p:txBody>
      </p:sp>
      <p:grpSp>
        <p:nvGrpSpPr>
          <p:cNvPr id="146" name="Group 145">
            <a:extLst>
              <a:ext uri="{FF2B5EF4-FFF2-40B4-BE49-F238E27FC236}">
                <a16:creationId xmlns:a16="http://schemas.microsoft.com/office/drawing/2014/main" id="{28AD67BC-F02C-414E-A81E-CDBD66206A5E}"/>
              </a:ext>
            </a:extLst>
          </p:cNvPr>
          <p:cNvGrpSpPr/>
          <p:nvPr/>
        </p:nvGrpSpPr>
        <p:grpSpPr>
          <a:xfrm>
            <a:off x="6530841" y="1962264"/>
            <a:ext cx="974500" cy="1391517"/>
            <a:chOff x="6530841" y="1962264"/>
            <a:chExt cx="974500" cy="1391517"/>
          </a:xfrm>
        </p:grpSpPr>
        <p:grpSp>
          <p:nvGrpSpPr>
            <p:cNvPr id="122" name="Group 121">
              <a:extLst>
                <a:ext uri="{FF2B5EF4-FFF2-40B4-BE49-F238E27FC236}">
                  <a16:creationId xmlns:a16="http://schemas.microsoft.com/office/drawing/2014/main" id="{12CFD85D-4D66-466E-AA65-2B28783D8433}"/>
                </a:ext>
              </a:extLst>
            </p:cNvPr>
            <p:cNvGrpSpPr/>
            <p:nvPr/>
          </p:nvGrpSpPr>
          <p:grpSpPr>
            <a:xfrm>
              <a:off x="6530841" y="2017286"/>
              <a:ext cx="974500" cy="1336495"/>
              <a:chOff x="6151700" y="2021056"/>
              <a:chExt cx="974500" cy="1336495"/>
            </a:xfrm>
          </p:grpSpPr>
          <mc:AlternateContent xmlns:mc="http://schemas.openxmlformats.org/markup-compatibility/2006" xmlns:p14="http://schemas.microsoft.com/office/powerpoint/2010/main">
            <mc:Choice Requires="p14">
              <p:contentPart p14:bwMode="auto" r:id="rId13">
                <p14:nvContentPartPr>
                  <p14:cNvPr id="83" name="Ink 82">
                    <a:extLst>
                      <a:ext uri="{FF2B5EF4-FFF2-40B4-BE49-F238E27FC236}">
                        <a16:creationId xmlns:a16="http://schemas.microsoft.com/office/drawing/2014/main" id="{E9AC7852-67B0-42EA-B610-3C302C978D41}"/>
                      </a:ext>
                    </a:extLst>
                  </p14:cNvPr>
                  <p14:cNvContentPartPr/>
                  <p14:nvPr/>
                </p14:nvContentPartPr>
                <p14:xfrm>
                  <a:off x="6353393" y="2021056"/>
                  <a:ext cx="311040" cy="999000"/>
                </p14:xfrm>
              </p:contentPart>
            </mc:Choice>
            <mc:Fallback xmlns="">
              <p:pic>
                <p:nvPicPr>
                  <p:cNvPr id="83" name="Ink 82">
                    <a:extLst>
                      <a:ext uri="{FF2B5EF4-FFF2-40B4-BE49-F238E27FC236}">
                        <a16:creationId xmlns:a16="http://schemas.microsoft.com/office/drawing/2014/main" id="{E9AC7852-67B0-42EA-B610-3C302C978D41}"/>
                      </a:ext>
                    </a:extLst>
                  </p:cNvPr>
                  <p:cNvPicPr/>
                  <p:nvPr/>
                </p:nvPicPr>
                <p:blipFill>
                  <a:blip r:embed="rId14"/>
                  <a:stretch>
                    <a:fillRect/>
                  </a:stretch>
                </p:blipFill>
                <p:spPr>
                  <a:xfrm>
                    <a:off x="6335393" y="2003056"/>
                    <a:ext cx="346680" cy="10346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0" name="Ink 119">
                    <a:extLst>
                      <a:ext uri="{FF2B5EF4-FFF2-40B4-BE49-F238E27FC236}">
                        <a16:creationId xmlns:a16="http://schemas.microsoft.com/office/drawing/2014/main" id="{8C4C5A36-A63E-45FE-92A7-7918775AC529}"/>
                      </a:ext>
                    </a:extLst>
                  </p14:cNvPr>
                  <p14:cNvContentPartPr/>
                  <p14:nvPr/>
                </p14:nvContentPartPr>
                <p14:xfrm>
                  <a:off x="6531840" y="2368544"/>
                  <a:ext cx="594360" cy="390600"/>
                </p14:xfrm>
              </p:contentPart>
            </mc:Choice>
            <mc:Fallback xmlns="">
              <p:pic>
                <p:nvPicPr>
                  <p:cNvPr id="120" name="Ink 119">
                    <a:extLst>
                      <a:ext uri="{FF2B5EF4-FFF2-40B4-BE49-F238E27FC236}">
                        <a16:creationId xmlns:a16="http://schemas.microsoft.com/office/drawing/2014/main" id="{8C4C5A36-A63E-45FE-92A7-7918775AC529}"/>
                      </a:ext>
                    </a:extLst>
                  </p:cNvPr>
                  <p:cNvPicPr/>
                  <p:nvPr/>
                </p:nvPicPr>
                <p:blipFill>
                  <a:blip r:embed="rId16"/>
                  <a:stretch>
                    <a:fillRect/>
                  </a:stretch>
                </p:blipFill>
                <p:spPr>
                  <a:xfrm>
                    <a:off x="6513829" y="2350544"/>
                    <a:ext cx="630022" cy="426240"/>
                  </a:xfrm>
                  <a:prstGeom prst="rect">
                    <a:avLst/>
                  </a:prstGeom>
                </p:spPr>
              </p:pic>
            </mc:Fallback>
          </mc:AlternateContent>
          <p:sp>
            <p:nvSpPr>
              <p:cNvPr id="121" name="Rectangle 120">
                <a:extLst>
                  <a:ext uri="{FF2B5EF4-FFF2-40B4-BE49-F238E27FC236}">
                    <a16:creationId xmlns:a16="http://schemas.microsoft.com/office/drawing/2014/main" id="{4ED072F7-2D46-4B85-8AD6-DA1C91C8908A}"/>
                  </a:ext>
                </a:extLst>
              </p:cNvPr>
              <p:cNvSpPr/>
              <p:nvPr/>
            </p:nvSpPr>
            <p:spPr>
              <a:xfrm>
                <a:off x="6151700" y="3018997"/>
                <a:ext cx="714426" cy="338554"/>
              </a:xfrm>
              <a:prstGeom prst="rect">
                <a:avLst/>
              </a:prstGeom>
            </p:spPr>
            <p:txBody>
              <a:bodyPr wrap="none">
                <a:spAutoFit/>
              </a:bodyPr>
              <a:lstStyle/>
              <a:p>
                <a:r>
                  <a:rPr lang="en-US" sz="1600">
                    <a:solidFill>
                      <a:srgbClr val="000000"/>
                    </a:solidFill>
                  </a:rPr>
                  <a:t>Devin</a:t>
                </a:r>
                <a:endParaRPr lang="en-US" sz="1600"/>
              </a:p>
            </p:txBody>
          </p:sp>
        </p:grpSp>
        <mc:AlternateContent xmlns:mc="http://schemas.openxmlformats.org/markup-compatibility/2006" xmlns:p14="http://schemas.microsoft.com/office/powerpoint/2010/main">
          <mc:Choice Requires="p14">
            <p:contentPart p14:bwMode="auto" r:id="rId17">
              <p14:nvContentPartPr>
                <p14:cNvPr id="126" name="Ink 125">
                  <a:extLst>
                    <a:ext uri="{FF2B5EF4-FFF2-40B4-BE49-F238E27FC236}">
                      <a16:creationId xmlns:a16="http://schemas.microsoft.com/office/drawing/2014/main" id="{0EE88676-FEC8-4C01-8375-79B2FD3AC6D4}"/>
                    </a:ext>
                  </a:extLst>
                </p14:cNvPr>
                <p14:cNvContentPartPr/>
                <p14:nvPr/>
              </p14:nvContentPartPr>
              <p14:xfrm>
                <a:off x="6783673" y="1962264"/>
                <a:ext cx="291240" cy="250200"/>
              </p14:xfrm>
            </p:contentPart>
          </mc:Choice>
          <mc:Fallback xmlns="">
            <p:pic>
              <p:nvPicPr>
                <p:cNvPr id="126" name="Ink 125">
                  <a:extLst>
                    <a:ext uri="{FF2B5EF4-FFF2-40B4-BE49-F238E27FC236}">
                      <a16:creationId xmlns:a16="http://schemas.microsoft.com/office/drawing/2014/main" id="{0EE88676-FEC8-4C01-8375-79B2FD3AC6D4}"/>
                    </a:ext>
                  </a:extLst>
                </p:cNvPr>
                <p:cNvPicPr/>
                <p:nvPr/>
              </p:nvPicPr>
              <p:blipFill>
                <a:blip r:embed="rId18"/>
                <a:stretch>
                  <a:fillRect/>
                </a:stretch>
              </p:blipFill>
              <p:spPr>
                <a:xfrm>
                  <a:off x="6765673" y="1944264"/>
                  <a:ext cx="326880" cy="285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145" name="Ink 144">
                <a:extLst>
                  <a:ext uri="{FF2B5EF4-FFF2-40B4-BE49-F238E27FC236}">
                    <a16:creationId xmlns:a16="http://schemas.microsoft.com/office/drawing/2014/main" id="{F9DBF74A-67A6-49F2-B575-6051204CC199}"/>
                  </a:ext>
                </a:extLst>
              </p14:cNvPr>
              <p14:cNvContentPartPr/>
              <p14:nvPr/>
            </p14:nvContentPartPr>
            <p14:xfrm>
              <a:off x="7254166" y="1557330"/>
              <a:ext cx="601560" cy="361800"/>
            </p14:xfrm>
          </p:contentPart>
        </mc:Choice>
        <mc:Fallback xmlns="">
          <p:pic>
            <p:nvPicPr>
              <p:cNvPr id="145" name="Ink 144">
                <a:extLst>
                  <a:ext uri="{FF2B5EF4-FFF2-40B4-BE49-F238E27FC236}">
                    <a16:creationId xmlns:a16="http://schemas.microsoft.com/office/drawing/2014/main" id="{F9DBF74A-67A6-49F2-B575-6051204CC199}"/>
                  </a:ext>
                </a:extLst>
              </p:cNvPr>
              <p:cNvPicPr/>
              <p:nvPr/>
            </p:nvPicPr>
            <p:blipFill>
              <a:blip r:embed="rId20"/>
              <a:stretch>
                <a:fillRect/>
              </a:stretch>
            </p:blipFill>
            <p:spPr>
              <a:xfrm>
                <a:off x="7236166" y="1539330"/>
                <a:ext cx="637200" cy="397440"/>
              </a:xfrm>
              <a:prstGeom prst="rect">
                <a:avLst/>
              </a:prstGeom>
            </p:spPr>
          </p:pic>
        </mc:Fallback>
      </mc:AlternateContent>
    </p:spTree>
    <p:extLst>
      <p:ext uri="{BB962C8B-B14F-4D97-AF65-F5344CB8AC3E}">
        <p14:creationId xmlns:p14="http://schemas.microsoft.com/office/powerpoint/2010/main" val="40807129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2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25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250"/>
                                        <p:tgtEl>
                                          <p:spTgt spid="24"/>
                                        </p:tgtEl>
                                      </p:cBhvr>
                                    </p:animEffect>
                                    <p:set>
                                      <p:cBhvr>
                                        <p:cTn id="22" dur="1" fill="hold">
                                          <p:stCondLst>
                                            <p:cond delay="249"/>
                                          </p:stCondLst>
                                        </p:cTn>
                                        <p:tgtEl>
                                          <p:spTgt spid="24"/>
                                        </p:tgtEl>
                                        <p:attrNameLst>
                                          <p:attrName>style.visibility</p:attrName>
                                        </p:attrNameLst>
                                      </p:cBhvr>
                                      <p:to>
                                        <p:strVal val="hidden"/>
                                      </p:to>
                                    </p:set>
                                  </p:childTnLst>
                                </p:cTn>
                              </p:par>
                            </p:childTnLst>
                          </p:cTn>
                        </p:par>
                        <p:par>
                          <p:cTn id="23" fill="hold">
                            <p:stCondLst>
                              <p:cond delay="250"/>
                            </p:stCondLst>
                            <p:childTnLst>
                              <p:par>
                                <p:cTn id="24" presetID="10" presetClass="entr" presetSubtype="0" fill="hold" grpId="0" nodeType="afterEffect">
                                  <p:stCondLst>
                                    <p:cond delay="250"/>
                                  </p:stCondLst>
                                  <p:childTnLst>
                                    <p:set>
                                      <p:cBhvr>
                                        <p:cTn id="25" dur="1" fill="hold">
                                          <p:stCondLst>
                                            <p:cond delay="0"/>
                                          </p:stCondLst>
                                        </p:cTn>
                                        <p:tgtEl>
                                          <p:spTgt spid="81"/>
                                        </p:tgtEl>
                                        <p:attrNameLst>
                                          <p:attrName>style.visibility</p:attrName>
                                        </p:attrNameLst>
                                      </p:cBhvr>
                                      <p:to>
                                        <p:strVal val="visible"/>
                                      </p:to>
                                    </p:set>
                                    <p:animEffect transition="in" filter="fade">
                                      <p:cBhvr>
                                        <p:cTn id="26" dur="250"/>
                                        <p:tgtEl>
                                          <p:spTgt spid="8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46"/>
                                        </p:tgtEl>
                                        <p:attrNameLst>
                                          <p:attrName>style.visibility</p:attrName>
                                        </p:attrNameLst>
                                      </p:cBhvr>
                                      <p:to>
                                        <p:strVal val="visible"/>
                                      </p:to>
                                    </p:set>
                                    <p:animEffect transition="in" filter="fade">
                                      <p:cBhvr>
                                        <p:cTn id="35" dur="500"/>
                                        <p:tgtEl>
                                          <p:spTgt spid="146"/>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145"/>
                                        </p:tgtEl>
                                        <p:attrNameLst>
                                          <p:attrName>style.visibility</p:attrName>
                                        </p:attrNameLst>
                                      </p:cBhvr>
                                      <p:to>
                                        <p:strVal val="visible"/>
                                      </p:to>
                                    </p:set>
                                    <p:animEffect transition="in" filter="wipe(down)">
                                      <p:cBhvr>
                                        <p:cTn id="3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77" grpId="0" animBg="1"/>
      <p:bldP spid="81" grpId="0" animBg="1"/>
      <p:bldP spid="82" grpId="0"/>
    </p:bldLst>
  </p:timing>
</p:sld>
</file>

<file path=ppt/theme/theme1.xml><?xml version="1.0" encoding="utf-8"?>
<a:theme xmlns:a="http://schemas.openxmlformats.org/drawingml/2006/main" name="Office Theme">
  <a:themeElements>
    <a:clrScheme name="Principal">
      <a:dk1>
        <a:srgbClr val="0091DA"/>
      </a:dk1>
      <a:lt1>
        <a:sysClr val="window" lastClr="FFFFFF"/>
      </a:lt1>
      <a:dk2>
        <a:srgbClr val="464E7E"/>
      </a:dk2>
      <a:lt2>
        <a:srgbClr val="0091DA"/>
      </a:lt2>
      <a:accent1>
        <a:srgbClr val="0091DA"/>
      </a:accent1>
      <a:accent2>
        <a:srgbClr val="464E7E"/>
      </a:accent2>
      <a:accent3>
        <a:srgbClr val="F2AF32"/>
      </a:accent3>
      <a:accent4>
        <a:srgbClr val="00C4D9"/>
      </a:accent4>
      <a:accent5>
        <a:srgbClr val="00C19F"/>
      </a:accent5>
      <a:accent6>
        <a:srgbClr val="FF9231"/>
      </a:accent6>
      <a:hlink>
        <a:srgbClr val="00C4D9"/>
      </a:hlink>
      <a:folHlink>
        <a:srgbClr val="68478D"/>
      </a:folHlink>
    </a:clrScheme>
    <a:fontScheme name="FS Elliot">
      <a:majorFont>
        <a:latin typeface="FS Elliot Pro"/>
        <a:ea typeface=""/>
        <a:cs typeface=""/>
      </a:majorFont>
      <a:minorFont>
        <a:latin typeface="FS Ellio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w="12700" cap="rnd">
          <a:noFill/>
          <a:prstDash val="sysDot"/>
          <a:roun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oAutofit/>
      </a:bodyPr>
      <a:lstStyle>
        <a:defPPr>
          <a:lnSpc>
            <a:spcPct val="90000"/>
          </a:lnSpc>
          <a:spcBef>
            <a:spcPts val="0"/>
          </a:spcBef>
          <a:defRPr sz="3000" spc="-70" dirty="0">
            <a:solidFill>
              <a:srgbClr val="0091DA"/>
            </a:solidFill>
            <a:latin typeface="+mj-lt"/>
            <a:cs typeface="FS Elliot Pro Ligh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eamSiteUrl xmlns="3a83df2e-b097-4f1d-90eb-e83f33fb3f65" xsi:nil="true"/>
    <PublishingExpirationDate xmlns="http://schemas.microsoft.com/sharepoint/v3" xsi:nil="true"/>
    <PublishingStartDate xmlns="http://schemas.microsoft.com/sharepoint/v3" xsi:nil="true"/>
    <PFG_LegacyPageId xmlns="cb5854a0-c865-444e-8e79-c8d8fb98ac47"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8E6BEBFCF034449BBD19B299122DC9A" ma:contentTypeVersion="7" ma:contentTypeDescription="Create a new document." ma:contentTypeScope="" ma:versionID="17303104059a906dc16f434050a5b521">
  <xsd:schema xmlns:xsd="http://www.w3.org/2001/XMLSchema" xmlns:xs="http://www.w3.org/2001/XMLSchema" xmlns:p="http://schemas.microsoft.com/office/2006/metadata/properties" xmlns:ns1="http://schemas.microsoft.com/sharepoint/v3" xmlns:ns2="cb5854a0-c865-444e-8e79-c8d8fb98ac47" xmlns:ns3="3a83df2e-b097-4f1d-90eb-e83f33fb3f65" xmlns:ns4="aaf9e96a-ac10-4628-9f61-2e010a6d1067" targetNamespace="http://schemas.microsoft.com/office/2006/metadata/properties" ma:root="true" ma:fieldsID="7b41afb9f0068624676b06a9fdf5392e" ns1:_="" ns2:_="" ns3:_="" ns4:_="">
    <xsd:import namespace="http://schemas.microsoft.com/sharepoint/v3"/>
    <xsd:import namespace="cb5854a0-c865-444e-8e79-c8d8fb98ac47"/>
    <xsd:import namespace="3a83df2e-b097-4f1d-90eb-e83f33fb3f65"/>
    <xsd:import namespace="aaf9e96a-ac10-4628-9f61-2e010a6d1067"/>
    <xsd:element name="properties">
      <xsd:complexType>
        <xsd:sequence>
          <xsd:element name="documentManagement">
            <xsd:complexType>
              <xsd:all>
                <xsd:element ref="ns1:PublishingStartDate" minOccurs="0"/>
                <xsd:element ref="ns1:PublishingExpirationDate" minOccurs="0"/>
                <xsd:element ref="ns2:PFG_LegacyPageId" minOccurs="0"/>
                <xsd:element ref="ns2:MediaServiceMetadata" minOccurs="0"/>
                <xsd:element ref="ns2:MediaServiceFastMetadata" minOccurs="0"/>
                <xsd:element ref="ns3:TeamSiteUrl" minOccurs="0"/>
                <xsd:element ref="ns2:MediaServiceDateTaken"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b5854a0-c865-444e-8e79-c8d8fb98ac47" elementFormDefault="qualified">
    <xsd:import namespace="http://schemas.microsoft.com/office/2006/documentManagement/types"/>
    <xsd:import namespace="http://schemas.microsoft.com/office/infopath/2007/PartnerControls"/>
    <xsd:element name="PFG_LegacyPageId" ma:index="10" nillable="true" ma:displayName="PFG_LegacyPageId" ma:internalName="PFG_LegacyPageId">
      <xsd:simpleType>
        <xsd:restriction base="dms:Text"/>
      </xsd:simple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83df2e-b097-4f1d-90eb-e83f33fb3f65" elementFormDefault="qualified">
    <xsd:import namespace="http://schemas.microsoft.com/office/2006/documentManagement/types"/>
    <xsd:import namespace="http://schemas.microsoft.com/office/infopath/2007/PartnerControls"/>
    <xsd:element name="TeamSiteUrl" ma:index="13" nillable="true" ma:displayName="TeamSiteUrl" ma:internalName="TeamSiteUr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af9e96a-ac10-4628-9f61-2e010a6d106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BC09AD-D1EC-4794-B56A-1E1C6BFD44B9}">
  <ds:schemaRefs>
    <ds:schemaRef ds:uri="http://schemas.microsoft.com/sharepoint/v3/contenttype/forms"/>
  </ds:schemaRefs>
</ds:datastoreItem>
</file>

<file path=customXml/itemProps2.xml><?xml version="1.0" encoding="utf-8"?>
<ds:datastoreItem xmlns:ds="http://schemas.openxmlformats.org/officeDocument/2006/customXml" ds:itemID="{3AF416D3-D40C-4D18-B111-26EA0574C140}">
  <ds:schemaRefs>
    <ds:schemaRef ds:uri="http://schemas.microsoft.com/office/2006/metadata/properties"/>
    <ds:schemaRef ds:uri="http://schemas.microsoft.com/office/infopath/2007/PartnerControls"/>
    <ds:schemaRef ds:uri="http://schemas.microsoft.com/sharepoint/v3"/>
    <ds:schemaRef ds:uri="http://purl.org/dc/terms/"/>
    <ds:schemaRef ds:uri="http://purl.org/dc/dcmitype/"/>
    <ds:schemaRef ds:uri="http://schemas.microsoft.com/office/2006/documentManagement/types"/>
    <ds:schemaRef ds:uri="http://schemas.openxmlformats.org/package/2006/metadata/core-properties"/>
    <ds:schemaRef ds:uri="cb5854a0-c865-444e-8e79-c8d8fb98ac47"/>
    <ds:schemaRef ds:uri="http://purl.org/dc/elements/1.1/"/>
    <ds:schemaRef ds:uri="aaf9e96a-ac10-4628-9f61-2e010a6d1067"/>
    <ds:schemaRef ds:uri="3a83df2e-b097-4f1d-90eb-e83f33fb3f65"/>
    <ds:schemaRef ds:uri="http://www.w3.org/XML/1998/namespace"/>
  </ds:schemaRefs>
</ds:datastoreItem>
</file>

<file path=customXml/itemProps3.xml><?xml version="1.0" encoding="utf-8"?>
<ds:datastoreItem xmlns:ds="http://schemas.openxmlformats.org/officeDocument/2006/customXml" ds:itemID="{0C6EFEEE-359E-4763-AA43-C5D8136486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b5854a0-c865-444e-8e79-c8d8fb98ac47"/>
    <ds:schemaRef ds:uri="3a83df2e-b097-4f1d-90eb-e83f33fb3f65"/>
    <ds:schemaRef ds:uri="aaf9e96a-ac10-4628-9f61-2e010a6d10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18</TotalTime>
  <Words>2578</Words>
  <Application>Microsoft Office PowerPoint</Application>
  <PresentationFormat>On-screen Show (16:9)</PresentationFormat>
  <Paragraphs>446</Paragraphs>
  <Slides>50</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Agency FB</vt:lpstr>
      <vt:lpstr>-apple-system</vt:lpstr>
      <vt:lpstr>Arial</vt:lpstr>
      <vt:lpstr>Arial,Sans-Serif</vt:lpstr>
      <vt:lpstr>Calibri</vt:lpstr>
      <vt:lpstr>Franklin Gothic Medium Cond</vt:lpstr>
      <vt:lpstr>FS Elliot Pro</vt:lpstr>
      <vt:lpstr>Segoe UI</vt:lpstr>
      <vt:lpstr>Office Theme</vt:lpstr>
      <vt:lpstr>The  Bottleneck  Effect: Using Value Stream Maps to  Improve Delivery Flow</vt:lpstr>
      <vt:lpstr>The Lean Movement</vt:lpstr>
      <vt:lpstr>The Lean Movement</vt:lpstr>
      <vt:lpstr>Lean Software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Most Companies chase the symptoms…</vt:lpstr>
      <vt:lpstr>PowerPoint Presentation</vt:lpstr>
      <vt:lpstr>PowerPoint Presentation</vt:lpstr>
      <vt:lpstr>Value Stream Map (VSM)</vt:lpstr>
      <vt:lpstr>Capturing VSM Metrics</vt:lpstr>
      <vt:lpstr>An early example</vt:lpstr>
      <vt:lpstr>Initial Findings</vt:lpstr>
      <vt:lpstr>An infrastructure Example</vt:lpstr>
      <vt:lpstr>PowerPoint Presentation</vt:lpstr>
      <vt:lpstr>Instead, focus on the biggest constraint.</vt:lpstr>
      <vt:lpstr>Theory of Constraints</vt:lpstr>
      <vt:lpstr>Effects of Rework</vt:lpstr>
      <vt:lpstr>The local optimization illusion</vt:lpstr>
      <vt:lpstr>PowerPoint Presentation</vt:lpstr>
      <vt:lpstr>Don’t leave anyone out</vt:lpstr>
      <vt:lpstr>Example VSM Workshop Format*</vt:lpstr>
      <vt:lpstr>Facilitator Pairing</vt:lpstr>
      <vt:lpstr>Enable Psychological Safety</vt:lpstr>
      <vt:lpstr>Measure impacts along the way</vt:lpstr>
      <vt:lpstr>Don’t underestimate time to improvement</vt:lpstr>
      <vt:lpstr>PowerPoint Presentation</vt:lpstr>
      <vt:lpstr>The Comment Commit – John Allspaw</vt:lpstr>
      <vt:lpstr>Invest in early adopters</vt:lpstr>
      <vt:lpstr>PowerPoint Presentation</vt:lpstr>
      <vt:lpstr>PowerPoint Presentation</vt:lpstr>
      <vt:lpstr>PowerPoint Presentation</vt:lpstr>
      <vt:lpstr>PowerPoint Presentation</vt:lpstr>
      <vt:lpstr>Additional 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 Pattee</dc:creator>
  <cp:lastModifiedBy>Ring, Matt</cp:lastModifiedBy>
  <cp:revision>8</cp:revision>
  <dcterms:created xsi:type="dcterms:W3CDTF">2016-01-11T21:19:21Z</dcterms:created>
  <dcterms:modified xsi:type="dcterms:W3CDTF">2019-11-17T03:18:43Z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b4f6feb-bc60-48e1-9a65-8f26ae8b4956_Enabled">
    <vt:lpwstr>True</vt:lpwstr>
  </property>
  <property fmtid="{D5CDD505-2E9C-101B-9397-08002B2CF9AE}" pid="3" name="MSIP_Label_3b4f6feb-bc60-48e1-9a65-8f26ae8b4956_SiteId">
    <vt:lpwstr>3bea478c-1684-4a8c-8e85-045ec54ba430</vt:lpwstr>
  </property>
  <property fmtid="{D5CDD505-2E9C-101B-9397-08002B2CF9AE}" pid="4" name="MSIP_Label_3b4f6feb-bc60-48e1-9a65-8f26ae8b4956_Ref">
    <vt:lpwstr>https://api.informationprotection.azure.com/api/3bea478c-1684-4a8c-8e85-045ec54ba430</vt:lpwstr>
  </property>
  <property fmtid="{D5CDD505-2E9C-101B-9397-08002B2CF9AE}" pid="5" name="MSIP_Label_3b4f6feb-bc60-48e1-9a65-8f26ae8b4956_SetBy">
    <vt:lpwstr>Koehler.Sadie@principal.com</vt:lpwstr>
  </property>
  <property fmtid="{D5CDD505-2E9C-101B-9397-08002B2CF9AE}" pid="6" name="MSIP_Label_3b4f6feb-bc60-48e1-9a65-8f26ae8b4956_SetDate">
    <vt:lpwstr>2017-10-11T15:08:02.8801801-05:00</vt:lpwstr>
  </property>
  <property fmtid="{D5CDD505-2E9C-101B-9397-08002B2CF9AE}" pid="7" name="MSIP_Label_3b4f6feb-bc60-48e1-9a65-8f26ae8b4956_Name">
    <vt:lpwstr>Public</vt:lpwstr>
  </property>
  <property fmtid="{D5CDD505-2E9C-101B-9397-08002B2CF9AE}" pid="8" name="MSIP_Label_3b4f6feb-bc60-48e1-9a65-8f26ae8b4956_Application">
    <vt:lpwstr>Microsoft Azure Information Protection</vt:lpwstr>
  </property>
  <property fmtid="{D5CDD505-2E9C-101B-9397-08002B2CF9AE}" pid="9" name="MSIP_Label_3b4f6feb-bc60-48e1-9a65-8f26ae8b4956_Extended_MSFT_Method">
    <vt:lpwstr>Manual</vt:lpwstr>
  </property>
  <property fmtid="{D5CDD505-2E9C-101B-9397-08002B2CF9AE}" pid="10" name="MSIP_Label_d03aef68-f61a-4023-a77b-89cdca1640f8_Enabled">
    <vt:lpwstr>True</vt:lpwstr>
  </property>
  <property fmtid="{D5CDD505-2E9C-101B-9397-08002B2CF9AE}" pid="11" name="MSIP_Label_d03aef68-f61a-4023-a77b-89cdca1640f8_SiteId">
    <vt:lpwstr>3bea478c-1684-4a8c-8e85-045ec54ba430</vt:lpwstr>
  </property>
  <property fmtid="{D5CDD505-2E9C-101B-9397-08002B2CF9AE}" pid="12" name="MSIP_Label_d03aef68-f61a-4023-a77b-89cdca1640f8_Ref">
    <vt:lpwstr>https://api.informationprotection.azure.com/api/3bea478c-1684-4a8c-8e85-045ec54ba430</vt:lpwstr>
  </property>
  <property fmtid="{D5CDD505-2E9C-101B-9397-08002B2CF9AE}" pid="13" name="MSIP_Label_d03aef68-f61a-4023-a77b-89cdca1640f8_SetBy">
    <vt:lpwstr>Koehler.Sadie@principal.com</vt:lpwstr>
  </property>
  <property fmtid="{D5CDD505-2E9C-101B-9397-08002B2CF9AE}" pid="14" name="MSIP_Label_d03aef68-f61a-4023-a77b-89cdca1640f8_SetDate">
    <vt:lpwstr>2017-10-11T15:08:02.8801801-05:00</vt:lpwstr>
  </property>
  <property fmtid="{D5CDD505-2E9C-101B-9397-08002B2CF9AE}" pid="15" name="MSIP_Label_d03aef68-f61a-4023-a77b-89cdca1640f8_Name">
    <vt:lpwstr>Visible label</vt:lpwstr>
  </property>
  <property fmtid="{D5CDD505-2E9C-101B-9397-08002B2CF9AE}" pid="16" name="MSIP_Label_d03aef68-f61a-4023-a77b-89cdca1640f8_Application">
    <vt:lpwstr>Microsoft Azure Information Protection</vt:lpwstr>
  </property>
  <property fmtid="{D5CDD505-2E9C-101B-9397-08002B2CF9AE}" pid="17" name="MSIP_Label_d03aef68-f61a-4023-a77b-89cdca1640f8_Extended_MSFT_Method">
    <vt:lpwstr>Manual</vt:lpwstr>
  </property>
  <property fmtid="{D5CDD505-2E9C-101B-9397-08002B2CF9AE}" pid="18" name="MSIP_Label_d03aef68-f61a-4023-a77b-89cdca1640f8_Parent">
    <vt:lpwstr>3b4f6feb-bc60-48e1-9a65-8f26ae8b4956</vt:lpwstr>
  </property>
  <property fmtid="{D5CDD505-2E9C-101B-9397-08002B2CF9AE}" pid="19" name="Sensitivity">
    <vt:lpwstr>Public Visible label</vt:lpwstr>
  </property>
  <property fmtid="{D5CDD505-2E9C-101B-9397-08002B2CF9AE}" pid="20" name="ContentTypeId">
    <vt:lpwstr>0x01010088E6BEBFCF034449BBD19B299122DC9A</vt:lpwstr>
  </property>
  <property fmtid="{D5CDD505-2E9C-101B-9397-08002B2CF9AE}" pid="21" name="TaxCatchAll">
    <vt:lpwstr>170;#Akumina Interchange|317511ee-e249-4743-8515-b67f248887ba;#198;#US|cc2c8a87-f14a-4e0d-82f3-2b163d534f0e;#1;#Internal Use|eacf22b1-4b19-40fb-acd4-312775563be8;#168;#Corporate Systems Support|0130d5df-1433-4934-b258-856b0d026ced</vt:lpwstr>
  </property>
  <property fmtid="{D5CDD505-2E9C-101B-9397-08002B2CF9AE}" pid="22" name="ke908157ef7448ae97a0f57dd335d8a6">
    <vt:lpwstr>US|cc2c8a87-f14a-4e0d-82f3-2b163d534f0e</vt:lpwstr>
  </property>
  <property fmtid="{D5CDD505-2E9C-101B-9397-08002B2CF9AE}" pid="23" name="ha1bb3af7314478a905ddacccfbca941">
    <vt:lpwstr>Akumina Interchange|317511ee-e249-4743-8515-b67f248887ba</vt:lpwstr>
  </property>
  <property fmtid="{D5CDD505-2E9C-101B-9397-08002B2CF9AE}" pid="24" name="e1c2df96011f416eadca7f38c3b81b7e">
    <vt:lpwstr>Internal Use|eacf22b1-4b19-40fb-acd4-312775563be8</vt:lpwstr>
  </property>
  <property fmtid="{D5CDD505-2E9C-101B-9397-08002B2CF9AE}" pid="25" name="e9cab4a9114c4bc29e54335b8bce5a99">
    <vt:lpwstr>Corporate Systems Support|0130d5df-1433-4934-b258-856b0d026ced</vt:lpwstr>
  </property>
  <property fmtid="{D5CDD505-2E9C-101B-9397-08002B2CF9AE}" pid="26" name="TaxKeyword">
    <vt:lpwstr/>
  </property>
  <property fmtid="{D5CDD505-2E9C-101B-9397-08002B2CF9AE}" pid="27" name="Country_of_Origin">
    <vt:lpwstr>198;#US|cc2c8a87-f14a-4e0d-82f3-2b163d534f0e</vt:lpwstr>
  </property>
  <property fmtid="{D5CDD505-2E9C-101B-9397-08002B2CF9AE}" pid="28" name="TaxKeywordTaxHTField">
    <vt:lpwstr/>
  </property>
  <property fmtid="{D5CDD505-2E9C-101B-9397-08002B2CF9AE}" pid="29" name="Classification">
    <vt:lpwstr>1;#Internal Use|eacf22b1-4b19-40fb-acd4-312775563be8</vt:lpwstr>
  </property>
  <property fmtid="{D5CDD505-2E9C-101B-9397-08002B2CF9AE}" pid="30" name="Custodial_Organization">
    <vt:lpwstr>168;#Corporate Systems Support|0130d5df-1433-4934-b258-856b0d026ced</vt:lpwstr>
  </property>
  <property fmtid="{D5CDD505-2E9C-101B-9397-08002B2CF9AE}" pid="31" name="System_of_Origination">
    <vt:lpwstr>170;#Akumina Interchange|317511ee-e249-4743-8515-b67f248887ba</vt:lpwstr>
  </property>
</Properties>
</file>